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72" r:id="rId8"/>
    <p:sldId id="259" r:id="rId9"/>
    <p:sldId id="260" r:id="rId10"/>
    <p:sldId id="266" r:id="rId11"/>
    <p:sldId id="261" r:id="rId12"/>
    <p:sldId id="262" r:id="rId13"/>
    <p:sldId id="263" r:id="rId14"/>
    <p:sldId id="264" r:id="rId15"/>
    <p:sldId id="265" r:id="rId16"/>
    <p:sldId id="267" r:id="rId17"/>
    <p:sldId id="26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A25C4-6EA9-447D-8E24-47574EDAAE5F}" v="3" dt="2025-01-13T13:55:42.402"/>
    <p1510:client id="{8703A7E2-BA33-4C6C-BCC1-271160FA78AA}" v="32" dt="2025-01-13T14:05:04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ijting, H. (Heather)" userId="68e47589-c922-478b-9c03-f5beeea18868" providerId="ADAL" clId="{8703A7E2-BA33-4C6C-BCC1-271160FA78AA}"/>
    <pc:docChg chg="custSel addSld delSld modSld">
      <pc:chgData name="Huijting, H. (Heather)" userId="68e47589-c922-478b-9c03-f5beeea18868" providerId="ADAL" clId="{8703A7E2-BA33-4C6C-BCC1-271160FA78AA}" dt="2025-01-13T14:05:19.803" v="102" actId="403"/>
      <pc:docMkLst>
        <pc:docMk/>
      </pc:docMkLst>
      <pc:sldChg chg="addSp delSp modSp mod">
        <pc:chgData name="Huijting, H. (Heather)" userId="68e47589-c922-478b-9c03-f5beeea18868" providerId="ADAL" clId="{8703A7E2-BA33-4C6C-BCC1-271160FA78AA}" dt="2025-01-13T14:05:19.803" v="102" actId="403"/>
        <pc:sldMkLst>
          <pc:docMk/>
          <pc:sldMk cId="221128599" sldId="256"/>
        </pc:sldMkLst>
        <pc:spChg chg="del">
          <ac:chgData name="Huijting, H. (Heather)" userId="68e47589-c922-478b-9c03-f5beeea18868" providerId="ADAL" clId="{8703A7E2-BA33-4C6C-BCC1-271160FA78AA}" dt="2025-01-13T13:57:38.897" v="13" actId="478"/>
          <ac:spMkLst>
            <pc:docMk/>
            <pc:sldMk cId="221128599" sldId="256"/>
            <ac:spMk id="2" creationId="{5A7EC3A6-E4CC-E017-7A2E-008A91AE201C}"/>
          </ac:spMkLst>
        </pc:spChg>
        <pc:spChg chg="del mod">
          <ac:chgData name="Huijting, H. (Heather)" userId="68e47589-c922-478b-9c03-f5beeea18868" providerId="ADAL" clId="{8703A7E2-BA33-4C6C-BCC1-271160FA78AA}" dt="2025-01-13T13:57:30.835" v="12" actId="478"/>
          <ac:spMkLst>
            <pc:docMk/>
            <pc:sldMk cId="221128599" sldId="256"/>
            <ac:spMk id="3" creationId="{12020406-7B0E-605E-202C-E2182A8A8FB6}"/>
          </ac:spMkLst>
        </pc:spChg>
        <pc:spChg chg="add mod">
          <ac:chgData name="Huijting, H. (Heather)" userId="68e47589-c922-478b-9c03-f5beeea18868" providerId="ADAL" clId="{8703A7E2-BA33-4C6C-BCC1-271160FA78AA}" dt="2025-01-13T13:56:43.157" v="0"/>
          <ac:spMkLst>
            <pc:docMk/>
            <pc:sldMk cId="221128599" sldId="256"/>
            <ac:spMk id="4" creationId="{B05D5F9B-B9AE-89B9-01D6-B2FEA6CD0AE3}"/>
          </ac:spMkLst>
        </pc:spChg>
        <pc:spChg chg="add del mod">
          <ac:chgData name="Huijting, H. (Heather)" userId="68e47589-c922-478b-9c03-f5beeea18868" providerId="ADAL" clId="{8703A7E2-BA33-4C6C-BCC1-271160FA78AA}" dt="2025-01-13T13:56:53.324" v="2"/>
          <ac:spMkLst>
            <pc:docMk/>
            <pc:sldMk cId="221128599" sldId="256"/>
            <ac:spMk id="5" creationId="{F5199B9B-7FDC-DEAB-0FCD-72B7576C43EF}"/>
          </ac:spMkLst>
        </pc:spChg>
        <pc:spChg chg="add mod">
          <ac:chgData name="Huijting, H. (Heather)" userId="68e47589-c922-478b-9c03-f5beeea18868" providerId="ADAL" clId="{8703A7E2-BA33-4C6C-BCC1-271160FA78AA}" dt="2025-01-13T13:57:03.691" v="3"/>
          <ac:spMkLst>
            <pc:docMk/>
            <pc:sldMk cId="221128599" sldId="256"/>
            <ac:spMk id="6" creationId="{51FDB651-4E3C-8F53-A568-58E80C0C2436}"/>
          </ac:spMkLst>
        </pc:spChg>
        <pc:spChg chg="add mod">
          <ac:chgData name="Huijting, H. (Heather)" userId="68e47589-c922-478b-9c03-f5beeea18868" providerId="ADAL" clId="{8703A7E2-BA33-4C6C-BCC1-271160FA78AA}" dt="2025-01-13T13:57:12.524" v="9" actId="20577"/>
          <ac:spMkLst>
            <pc:docMk/>
            <pc:sldMk cId="221128599" sldId="256"/>
            <ac:spMk id="7" creationId="{C094189E-09B9-BDBE-403E-A870C3A24B65}"/>
          </ac:spMkLst>
        </pc:spChg>
        <pc:spChg chg="add del mod">
          <ac:chgData name="Huijting, H. (Heather)" userId="68e47589-c922-478b-9c03-f5beeea18868" providerId="ADAL" clId="{8703A7E2-BA33-4C6C-BCC1-271160FA78AA}" dt="2025-01-13T13:57:55.871" v="22" actId="21"/>
          <ac:spMkLst>
            <pc:docMk/>
            <pc:sldMk cId="221128599" sldId="256"/>
            <ac:spMk id="10" creationId="{86B4324F-2912-A68C-52C3-F91018C46F32}"/>
          </ac:spMkLst>
        </pc:spChg>
        <pc:spChg chg="add mod">
          <ac:chgData name="Huijting, H. (Heather)" userId="68e47589-c922-478b-9c03-f5beeea18868" providerId="ADAL" clId="{8703A7E2-BA33-4C6C-BCC1-271160FA78AA}" dt="2025-01-13T14:05:19.803" v="102" actId="403"/>
          <ac:spMkLst>
            <pc:docMk/>
            <pc:sldMk cId="221128599" sldId="256"/>
            <ac:spMk id="11" creationId="{02AA6E58-B8E6-CBA8-B827-AE08296CD5EF}"/>
          </ac:spMkLst>
        </pc:spChg>
        <pc:picChg chg="add mod">
          <ac:chgData name="Huijting, H. (Heather)" userId="68e47589-c922-478b-9c03-f5beeea18868" providerId="ADAL" clId="{8703A7E2-BA33-4C6C-BCC1-271160FA78AA}" dt="2025-01-13T13:57:27.168" v="11"/>
          <ac:picMkLst>
            <pc:docMk/>
            <pc:sldMk cId="221128599" sldId="256"/>
            <ac:picMk id="8" creationId="{73F073C0-F336-4048-5D08-CA50393419AB}"/>
          </ac:picMkLst>
        </pc:picChg>
      </pc:sldChg>
      <pc:sldChg chg="addSp modSp mod">
        <pc:chgData name="Huijting, H. (Heather)" userId="68e47589-c922-478b-9c03-f5beeea18868" providerId="ADAL" clId="{8703A7E2-BA33-4C6C-BCC1-271160FA78AA}" dt="2025-01-13T14:00:07.113" v="32" actId="403"/>
        <pc:sldMkLst>
          <pc:docMk/>
          <pc:sldMk cId="4154416532" sldId="257"/>
        </pc:sldMkLst>
        <pc:spChg chg="add mod">
          <ac:chgData name="Huijting, H. (Heather)" userId="68e47589-c922-478b-9c03-f5beeea18868" providerId="ADAL" clId="{8703A7E2-BA33-4C6C-BCC1-271160FA78AA}" dt="2025-01-13T14:00:07.113" v="32" actId="403"/>
          <ac:spMkLst>
            <pc:docMk/>
            <pc:sldMk cId="4154416532" sldId="257"/>
            <ac:spMk id="2" creationId="{CC1A8FC0-8AC0-F5B0-83D8-7747B4FF494C}"/>
          </ac:spMkLst>
        </pc:spChg>
        <pc:spChg chg="mod">
          <ac:chgData name="Huijting, H. (Heather)" userId="68e47589-c922-478b-9c03-f5beeea18868" providerId="ADAL" clId="{8703A7E2-BA33-4C6C-BCC1-271160FA78AA}" dt="2025-01-13T13:59:58.293" v="28" actId="1076"/>
          <ac:spMkLst>
            <pc:docMk/>
            <pc:sldMk cId="4154416532" sldId="257"/>
            <ac:spMk id="6" creationId="{ACCED52E-AA5E-004A-B976-A74888E0BFBF}"/>
          </ac:spMkLst>
        </pc:spChg>
        <pc:picChg chg="mod">
          <ac:chgData name="Huijting, H. (Heather)" userId="68e47589-c922-478b-9c03-f5beeea18868" providerId="ADAL" clId="{8703A7E2-BA33-4C6C-BCC1-271160FA78AA}" dt="2025-01-13T13:59:41.885" v="24" actId="14100"/>
          <ac:picMkLst>
            <pc:docMk/>
            <pc:sldMk cId="4154416532" sldId="257"/>
            <ac:picMk id="5" creationId="{9A043D0E-818F-6552-E218-D475357298F5}"/>
          </ac:picMkLst>
        </pc:picChg>
      </pc:sldChg>
      <pc:sldChg chg="addSp delSp modSp mod">
        <pc:chgData name="Huijting, H. (Heather)" userId="68e47589-c922-478b-9c03-f5beeea18868" providerId="ADAL" clId="{8703A7E2-BA33-4C6C-BCC1-271160FA78AA}" dt="2025-01-13T14:05:08.892" v="96" actId="20577"/>
        <pc:sldMkLst>
          <pc:docMk/>
          <pc:sldMk cId="801135761" sldId="258"/>
        </pc:sldMkLst>
        <pc:spChg chg="add mod">
          <ac:chgData name="Huijting, H. (Heather)" userId="68e47589-c922-478b-9c03-f5beeea18868" providerId="ADAL" clId="{8703A7E2-BA33-4C6C-BCC1-271160FA78AA}" dt="2025-01-13T14:00:38.553" v="34"/>
          <ac:spMkLst>
            <pc:docMk/>
            <pc:sldMk cId="801135761" sldId="258"/>
            <ac:spMk id="2" creationId="{BFDA0B12-9C37-52DB-5369-47DC8FED2FCC}"/>
          </ac:spMkLst>
        </pc:spChg>
        <pc:spChg chg="del mod">
          <ac:chgData name="Huijting, H. (Heather)" userId="68e47589-c922-478b-9c03-f5beeea18868" providerId="ADAL" clId="{8703A7E2-BA33-4C6C-BCC1-271160FA78AA}" dt="2025-01-13T14:05:03.138" v="94" actId="478"/>
          <ac:spMkLst>
            <pc:docMk/>
            <pc:sldMk cId="801135761" sldId="258"/>
            <ac:spMk id="4" creationId="{D2F5CB8F-763F-20A6-2ACC-98D996C8A0FE}"/>
          </ac:spMkLst>
        </pc:spChg>
        <pc:spChg chg="add mod">
          <ac:chgData name="Huijting, H. (Heather)" userId="68e47589-c922-478b-9c03-f5beeea18868" providerId="ADAL" clId="{8703A7E2-BA33-4C6C-BCC1-271160FA78AA}" dt="2025-01-13T14:05:08.892" v="96" actId="20577"/>
          <ac:spMkLst>
            <pc:docMk/>
            <pc:sldMk cId="801135761" sldId="258"/>
            <ac:spMk id="5" creationId="{A012E75C-3311-8F91-199F-1FE60214B4CB}"/>
          </ac:spMkLst>
        </pc:spChg>
        <pc:picChg chg="mod">
          <ac:chgData name="Huijting, H. (Heather)" userId="68e47589-c922-478b-9c03-f5beeea18868" providerId="ADAL" clId="{8703A7E2-BA33-4C6C-BCC1-271160FA78AA}" dt="2025-01-13T14:00:37.032" v="33" actId="14100"/>
          <ac:picMkLst>
            <pc:docMk/>
            <pc:sldMk cId="801135761" sldId="258"/>
            <ac:picMk id="3" creationId="{2C2C3DC1-9614-D4C8-105E-701A97E912D6}"/>
          </ac:picMkLst>
        </pc:picChg>
      </pc:sldChg>
      <pc:sldChg chg="addSp modSp mod">
        <pc:chgData name="Huijting, H. (Heather)" userId="68e47589-c922-478b-9c03-f5beeea18868" providerId="ADAL" clId="{8703A7E2-BA33-4C6C-BCC1-271160FA78AA}" dt="2025-01-13T14:04:50.154" v="91" actId="20577"/>
        <pc:sldMkLst>
          <pc:docMk/>
          <pc:sldMk cId="657120897" sldId="259"/>
        </pc:sldMkLst>
        <pc:spChg chg="add mod">
          <ac:chgData name="Huijting, H. (Heather)" userId="68e47589-c922-478b-9c03-f5beeea18868" providerId="ADAL" clId="{8703A7E2-BA33-4C6C-BCC1-271160FA78AA}" dt="2025-01-13T14:00:55.433" v="37"/>
          <ac:spMkLst>
            <pc:docMk/>
            <pc:sldMk cId="657120897" sldId="259"/>
            <ac:spMk id="2" creationId="{EE1FFF28-0C7B-0BAC-3189-BE8E3532D9C9}"/>
          </ac:spMkLst>
        </pc:spChg>
        <pc:spChg chg="add mod">
          <ac:chgData name="Huijting, H. (Heather)" userId="68e47589-c922-478b-9c03-f5beeea18868" providerId="ADAL" clId="{8703A7E2-BA33-4C6C-BCC1-271160FA78AA}" dt="2025-01-13T14:04:50.154" v="91" actId="20577"/>
          <ac:spMkLst>
            <pc:docMk/>
            <pc:sldMk cId="657120897" sldId="259"/>
            <ac:spMk id="3" creationId="{6B7E4CDD-BA67-50FC-7D60-CE061DC3EA6A}"/>
          </ac:spMkLst>
        </pc:spChg>
        <pc:picChg chg="mod">
          <ac:chgData name="Huijting, H. (Heather)" userId="68e47589-c922-478b-9c03-f5beeea18868" providerId="ADAL" clId="{8703A7E2-BA33-4C6C-BCC1-271160FA78AA}" dt="2025-01-13T14:01:07.523" v="40" actId="14100"/>
          <ac:picMkLst>
            <pc:docMk/>
            <pc:sldMk cId="657120897" sldId="259"/>
            <ac:picMk id="5" creationId="{C90B307F-554B-3E24-503E-6805B2235479}"/>
          </ac:picMkLst>
        </pc:picChg>
      </pc:sldChg>
      <pc:sldChg chg="addSp modSp mod">
        <pc:chgData name="Huijting, H. (Heather)" userId="68e47589-c922-478b-9c03-f5beeea18868" providerId="ADAL" clId="{8703A7E2-BA33-4C6C-BCC1-271160FA78AA}" dt="2025-01-13T14:04:42.422" v="89" actId="20577"/>
        <pc:sldMkLst>
          <pc:docMk/>
          <pc:sldMk cId="3087870903" sldId="260"/>
        </pc:sldMkLst>
        <pc:spChg chg="add mod">
          <ac:chgData name="Huijting, H. (Heather)" userId="68e47589-c922-478b-9c03-f5beeea18868" providerId="ADAL" clId="{8703A7E2-BA33-4C6C-BCC1-271160FA78AA}" dt="2025-01-13T14:01:19.317" v="42"/>
          <ac:spMkLst>
            <pc:docMk/>
            <pc:sldMk cId="3087870903" sldId="260"/>
            <ac:spMk id="3" creationId="{166630BB-7264-73DD-EEE2-8445D93B99B6}"/>
          </ac:spMkLst>
        </pc:spChg>
        <pc:spChg chg="add mod">
          <ac:chgData name="Huijting, H. (Heather)" userId="68e47589-c922-478b-9c03-f5beeea18868" providerId="ADAL" clId="{8703A7E2-BA33-4C6C-BCC1-271160FA78AA}" dt="2025-01-13T14:04:42.422" v="89" actId="20577"/>
          <ac:spMkLst>
            <pc:docMk/>
            <pc:sldMk cId="3087870903" sldId="260"/>
            <ac:spMk id="4" creationId="{61EA41EF-1BBB-2ECA-1C58-3ABD5B5762B2}"/>
          </ac:spMkLst>
        </pc:spChg>
        <pc:picChg chg="mod">
          <ac:chgData name="Huijting, H. (Heather)" userId="68e47589-c922-478b-9c03-f5beeea18868" providerId="ADAL" clId="{8703A7E2-BA33-4C6C-BCC1-271160FA78AA}" dt="2025-01-13T14:01:25.293" v="43" actId="14100"/>
          <ac:picMkLst>
            <pc:docMk/>
            <pc:sldMk cId="3087870903" sldId="260"/>
            <ac:picMk id="8" creationId="{E8406B65-9E70-BF1E-5786-C781CA3490A8}"/>
          </ac:picMkLst>
        </pc:picChg>
      </pc:sldChg>
      <pc:sldChg chg="addSp delSp modSp mod">
        <pc:chgData name="Huijting, H. (Heather)" userId="68e47589-c922-478b-9c03-f5beeea18868" providerId="ADAL" clId="{8703A7E2-BA33-4C6C-BCC1-271160FA78AA}" dt="2025-01-13T14:04:24.545" v="80" actId="20577"/>
        <pc:sldMkLst>
          <pc:docMk/>
          <pc:sldMk cId="1480357734" sldId="261"/>
        </pc:sldMkLst>
        <pc:spChg chg="del">
          <ac:chgData name="Huijting, H. (Heather)" userId="68e47589-c922-478b-9c03-f5beeea18868" providerId="ADAL" clId="{8703A7E2-BA33-4C6C-BCC1-271160FA78AA}" dt="2025-01-13T14:04:21.515" v="76" actId="478"/>
          <ac:spMkLst>
            <pc:docMk/>
            <pc:sldMk cId="1480357734" sldId="261"/>
            <ac:spMk id="2" creationId="{6A5858B3-36B5-7D1B-8E83-31EF40B686A0}"/>
          </ac:spMkLst>
        </pc:spChg>
        <pc:spChg chg="add mod">
          <ac:chgData name="Huijting, H. (Heather)" userId="68e47589-c922-478b-9c03-f5beeea18868" providerId="ADAL" clId="{8703A7E2-BA33-4C6C-BCC1-271160FA78AA}" dt="2025-01-13T14:02:00.977" v="45"/>
          <ac:spMkLst>
            <pc:docMk/>
            <pc:sldMk cId="1480357734" sldId="261"/>
            <ac:spMk id="4" creationId="{C7CFACDD-99EB-E95D-33EB-B832C79EB12D}"/>
          </ac:spMkLst>
        </pc:spChg>
        <pc:spChg chg="add mod">
          <ac:chgData name="Huijting, H. (Heather)" userId="68e47589-c922-478b-9c03-f5beeea18868" providerId="ADAL" clId="{8703A7E2-BA33-4C6C-BCC1-271160FA78AA}" dt="2025-01-13T14:04:24.545" v="80" actId="20577"/>
          <ac:spMkLst>
            <pc:docMk/>
            <pc:sldMk cId="1480357734" sldId="261"/>
            <ac:spMk id="5" creationId="{4465D9B2-AE1F-F603-6D00-57238A910B7D}"/>
          </ac:spMkLst>
        </pc:spChg>
      </pc:sldChg>
      <pc:sldChg chg="addSp delSp modSp mod">
        <pc:chgData name="Huijting, H. (Heather)" userId="68e47589-c922-478b-9c03-f5beeea18868" providerId="ADAL" clId="{8703A7E2-BA33-4C6C-BCC1-271160FA78AA}" dt="2025-01-13T14:04:17.387" v="75" actId="20577"/>
        <pc:sldMkLst>
          <pc:docMk/>
          <pc:sldMk cId="3307332494" sldId="262"/>
        </pc:sldMkLst>
        <pc:spChg chg="del">
          <ac:chgData name="Huijting, H. (Heather)" userId="68e47589-c922-478b-9c03-f5beeea18868" providerId="ADAL" clId="{8703A7E2-BA33-4C6C-BCC1-271160FA78AA}" dt="2025-01-13T14:03:58.292" v="73" actId="478"/>
          <ac:spMkLst>
            <pc:docMk/>
            <pc:sldMk cId="3307332494" sldId="262"/>
            <ac:spMk id="2" creationId="{5940A872-40E0-BD6A-5F52-61DA79088DE8}"/>
          </ac:spMkLst>
        </pc:spChg>
        <pc:spChg chg="add mod">
          <ac:chgData name="Huijting, H. (Heather)" userId="68e47589-c922-478b-9c03-f5beeea18868" providerId="ADAL" clId="{8703A7E2-BA33-4C6C-BCC1-271160FA78AA}" dt="2025-01-13T14:02:04.572" v="46"/>
          <ac:spMkLst>
            <pc:docMk/>
            <pc:sldMk cId="3307332494" sldId="262"/>
            <ac:spMk id="4" creationId="{7D7EFBBE-524B-15AC-5475-6CF7783A78DB}"/>
          </ac:spMkLst>
        </pc:spChg>
        <pc:spChg chg="add mod">
          <ac:chgData name="Huijting, H. (Heather)" userId="68e47589-c922-478b-9c03-f5beeea18868" providerId="ADAL" clId="{8703A7E2-BA33-4C6C-BCC1-271160FA78AA}" dt="2025-01-13T14:04:17.387" v="75" actId="20577"/>
          <ac:spMkLst>
            <pc:docMk/>
            <pc:sldMk cId="3307332494" sldId="262"/>
            <ac:spMk id="6" creationId="{E5C910A7-B5D2-3E21-F169-A9365D3EC6F3}"/>
          </ac:spMkLst>
        </pc:spChg>
      </pc:sldChg>
      <pc:sldChg chg="addSp delSp modSp mod">
        <pc:chgData name="Huijting, H. (Heather)" userId="68e47589-c922-478b-9c03-f5beeea18868" providerId="ADAL" clId="{8703A7E2-BA33-4C6C-BCC1-271160FA78AA}" dt="2025-01-13T14:03:49.772" v="72" actId="20577"/>
        <pc:sldMkLst>
          <pc:docMk/>
          <pc:sldMk cId="2409662413" sldId="263"/>
        </pc:sldMkLst>
        <pc:spChg chg="del">
          <ac:chgData name="Huijting, H. (Heather)" userId="68e47589-c922-478b-9c03-f5beeea18868" providerId="ADAL" clId="{8703A7E2-BA33-4C6C-BCC1-271160FA78AA}" dt="2025-01-13T14:03:46.282" v="69" actId="478"/>
          <ac:spMkLst>
            <pc:docMk/>
            <pc:sldMk cId="2409662413" sldId="263"/>
            <ac:spMk id="2" creationId="{2C54F0A4-987A-54F6-4912-0A47D0077556}"/>
          </ac:spMkLst>
        </pc:spChg>
        <pc:spChg chg="add mod">
          <ac:chgData name="Huijting, H. (Heather)" userId="68e47589-c922-478b-9c03-f5beeea18868" providerId="ADAL" clId="{8703A7E2-BA33-4C6C-BCC1-271160FA78AA}" dt="2025-01-13T14:02:06.703" v="47"/>
          <ac:spMkLst>
            <pc:docMk/>
            <pc:sldMk cId="2409662413" sldId="263"/>
            <ac:spMk id="6" creationId="{D2B4963A-DB41-C2B4-CB17-21AC303FF8C3}"/>
          </ac:spMkLst>
        </pc:spChg>
        <pc:spChg chg="add mod">
          <ac:chgData name="Huijting, H. (Heather)" userId="68e47589-c922-478b-9c03-f5beeea18868" providerId="ADAL" clId="{8703A7E2-BA33-4C6C-BCC1-271160FA78AA}" dt="2025-01-13T14:03:49.772" v="72" actId="20577"/>
          <ac:spMkLst>
            <pc:docMk/>
            <pc:sldMk cId="2409662413" sldId="263"/>
            <ac:spMk id="7" creationId="{A05FC300-DBCD-DDB9-E5DD-5E626D294F84}"/>
          </ac:spMkLst>
        </pc:spChg>
      </pc:sldChg>
      <pc:sldChg chg="addSp modSp mod">
        <pc:chgData name="Huijting, H. (Heather)" userId="68e47589-c922-478b-9c03-f5beeea18868" providerId="ADAL" clId="{8703A7E2-BA33-4C6C-BCC1-271160FA78AA}" dt="2025-01-13T14:02:56.592" v="57" actId="20577"/>
        <pc:sldMkLst>
          <pc:docMk/>
          <pc:sldMk cId="1129199518" sldId="264"/>
        </pc:sldMkLst>
        <pc:spChg chg="mod">
          <ac:chgData name="Huijting, H. (Heather)" userId="68e47589-c922-478b-9c03-f5beeea18868" providerId="ADAL" clId="{8703A7E2-BA33-4C6C-BCC1-271160FA78AA}" dt="2025-01-13T14:02:56.592" v="57" actId="20577"/>
          <ac:spMkLst>
            <pc:docMk/>
            <pc:sldMk cId="1129199518" sldId="264"/>
            <ac:spMk id="2" creationId="{3A16AFCB-A250-2783-4CC9-53AE550605EC}"/>
          </ac:spMkLst>
        </pc:spChg>
        <pc:spChg chg="add mod">
          <ac:chgData name="Huijting, H. (Heather)" userId="68e47589-c922-478b-9c03-f5beeea18868" providerId="ADAL" clId="{8703A7E2-BA33-4C6C-BCC1-271160FA78AA}" dt="2025-01-13T14:02:10.183" v="48"/>
          <ac:spMkLst>
            <pc:docMk/>
            <pc:sldMk cId="1129199518" sldId="264"/>
            <ac:spMk id="6" creationId="{DC7CECC7-7901-BD92-F5E7-6C4B40417EA0}"/>
          </ac:spMkLst>
        </pc:spChg>
      </pc:sldChg>
      <pc:sldChg chg="addSp modSp mod">
        <pc:chgData name="Huijting, H. (Heather)" userId="68e47589-c922-478b-9c03-f5beeea18868" providerId="ADAL" clId="{8703A7E2-BA33-4C6C-BCC1-271160FA78AA}" dt="2025-01-13T14:03:40.878" v="68" actId="20577"/>
        <pc:sldMkLst>
          <pc:docMk/>
          <pc:sldMk cId="751724931" sldId="265"/>
        </pc:sldMkLst>
        <pc:spChg chg="add mod">
          <ac:chgData name="Huijting, H. (Heather)" userId="68e47589-c922-478b-9c03-f5beeea18868" providerId="ADAL" clId="{8703A7E2-BA33-4C6C-BCC1-271160FA78AA}" dt="2025-01-13T14:02:19.042" v="50"/>
          <ac:spMkLst>
            <pc:docMk/>
            <pc:sldMk cId="751724931" sldId="265"/>
            <ac:spMk id="3" creationId="{2549DC66-4225-0B3C-B9CF-5B1CD08208B1}"/>
          </ac:spMkLst>
        </pc:spChg>
        <pc:spChg chg="add mod">
          <ac:chgData name="Huijting, H. (Heather)" userId="68e47589-c922-478b-9c03-f5beeea18868" providerId="ADAL" clId="{8703A7E2-BA33-4C6C-BCC1-271160FA78AA}" dt="2025-01-13T14:03:40.878" v="68" actId="20577"/>
          <ac:spMkLst>
            <pc:docMk/>
            <pc:sldMk cId="751724931" sldId="265"/>
            <ac:spMk id="5" creationId="{8FB3A47F-82B6-786F-7243-358436140C31}"/>
          </ac:spMkLst>
        </pc:spChg>
        <pc:picChg chg="mod">
          <ac:chgData name="Huijting, H. (Heather)" userId="68e47589-c922-478b-9c03-f5beeea18868" providerId="ADAL" clId="{8703A7E2-BA33-4C6C-BCC1-271160FA78AA}" dt="2025-01-13T14:02:23.262" v="51" actId="14100"/>
          <ac:picMkLst>
            <pc:docMk/>
            <pc:sldMk cId="751724931" sldId="265"/>
            <ac:picMk id="4" creationId="{110A2BBD-2B9F-A785-13DE-D946AB609B6B}"/>
          </ac:picMkLst>
        </pc:picChg>
      </pc:sldChg>
      <pc:sldChg chg="addSp delSp modSp mod">
        <pc:chgData name="Huijting, H. (Heather)" userId="68e47589-c922-478b-9c03-f5beeea18868" providerId="ADAL" clId="{8703A7E2-BA33-4C6C-BCC1-271160FA78AA}" dt="2025-01-13T14:04:34.752" v="85" actId="20577"/>
        <pc:sldMkLst>
          <pc:docMk/>
          <pc:sldMk cId="211479369" sldId="266"/>
        </pc:sldMkLst>
        <pc:spChg chg="add mod">
          <ac:chgData name="Huijting, H. (Heather)" userId="68e47589-c922-478b-9c03-f5beeea18868" providerId="ADAL" clId="{8703A7E2-BA33-4C6C-BCC1-271160FA78AA}" dt="2025-01-13T14:01:55.722" v="44"/>
          <ac:spMkLst>
            <pc:docMk/>
            <pc:sldMk cId="211479369" sldId="266"/>
            <ac:spMk id="3" creationId="{788B1904-DBD0-E08F-025D-B9CAFB777A5D}"/>
          </ac:spMkLst>
        </pc:spChg>
        <pc:spChg chg="del mod">
          <ac:chgData name="Huijting, H. (Heather)" userId="68e47589-c922-478b-9c03-f5beeea18868" providerId="ADAL" clId="{8703A7E2-BA33-4C6C-BCC1-271160FA78AA}" dt="2025-01-13T14:04:31.616" v="83"/>
          <ac:spMkLst>
            <pc:docMk/>
            <pc:sldMk cId="211479369" sldId="266"/>
            <ac:spMk id="4" creationId="{AF71D61E-3895-AEC5-B7AD-97C862E84B4C}"/>
          </ac:spMkLst>
        </pc:spChg>
        <pc:spChg chg="add mod">
          <ac:chgData name="Huijting, H. (Heather)" userId="68e47589-c922-478b-9c03-f5beeea18868" providerId="ADAL" clId="{8703A7E2-BA33-4C6C-BCC1-271160FA78AA}" dt="2025-01-13T14:04:34.752" v="85" actId="20577"/>
          <ac:spMkLst>
            <pc:docMk/>
            <pc:sldMk cId="211479369" sldId="266"/>
            <ac:spMk id="5" creationId="{745E796C-CD93-6BB5-5B4B-A4ED02AF5A37}"/>
          </ac:spMkLst>
        </pc:spChg>
      </pc:sldChg>
      <pc:sldChg chg="addSp modSp mod">
        <pc:chgData name="Huijting, H. (Heather)" userId="68e47589-c922-478b-9c03-f5beeea18868" providerId="ADAL" clId="{8703A7E2-BA33-4C6C-BCC1-271160FA78AA}" dt="2025-01-13T14:03:29.512" v="65" actId="20577"/>
        <pc:sldMkLst>
          <pc:docMk/>
          <pc:sldMk cId="3312002982" sldId="267"/>
        </pc:sldMkLst>
        <pc:spChg chg="add mod">
          <ac:chgData name="Huijting, H. (Heather)" userId="68e47589-c922-478b-9c03-f5beeea18868" providerId="ADAL" clId="{8703A7E2-BA33-4C6C-BCC1-271160FA78AA}" dt="2025-01-13T14:02:26.768" v="52"/>
          <ac:spMkLst>
            <pc:docMk/>
            <pc:sldMk cId="3312002982" sldId="267"/>
            <ac:spMk id="2" creationId="{72FBC629-29E6-2644-9B83-A9B81F816BCB}"/>
          </ac:spMkLst>
        </pc:spChg>
        <pc:spChg chg="add mod">
          <ac:chgData name="Huijting, H. (Heather)" userId="68e47589-c922-478b-9c03-f5beeea18868" providerId="ADAL" clId="{8703A7E2-BA33-4C6C-BCC1-271160FA78AA}" dt="2025-01-13T14:03:29.512" v="65" actId="20577"/>
          <ac:spMkLst>
            <pc:docMk/>
            <pc:sldMk cId="3312002982" sldId="267"/>
            <ac:spMk id="3" creationId="{CB833E65-5D74-E1E3-CE38-B0265C708FA5}"/>
          </ac:spMkLst>
        </pc:spChg>
      </pc:sldChg>
      <pc:sldChg chg="addSp modSp mod">
        <pc:chgData name="Huijting, H. (Heather)" userId="68e47589-c922-478b-9c03-f5beeea18868" providerId="ADAL" clId="{8703A7E2-BA33-4C6C-BCC1-271160FA78AA}" dt="2025-01-13T14:03:07.496" v="60" actId="20577"/>
        <pc:sldMkLst>
          <pc:docMk/>
          <pc:sldMk cId="3863155256" sldId="268"/>
        </pc:sldMkLst>
        <pc:spChg chg="add mod">
          <ac:chgData name="Huijting, H. (Heather)" userId="68e47589-c922-478b-9c03-f5beeea18868" providerId="ADAL" clId="{8703A7E2-BA33-4C6C-BCC1-271160FA78AA}" dt="2025-01-13T14:02:36.157" v="54"/>
          <ac:spMkLst>
            <pc:docMk/>
            <pc:sldMk cId="3863155256" sldId="268"/>
            <ac:spMk id="2" creationId="{E8823053-20A1-D77A-7FC4-2BF135527009}"/>
          </ac:spMkLst>
        </pc:spChg>
        <pc:spChg chg="add mod">
          <ac:chgData name="Huijting, H. (Heather)" userId="68e47589-c922-478b-9c03-f5beeea18868" providerId="ADAL" clId="{8703A7E2-BA33-4C6C-BCC1-271160FA78AA}" dt="2025-01-13T14:03:07.496" v="60" actId="20577"/>
          <ac:spMkLst>
            <pc:docMk/>
            <pc:sldMk cId="3863155256" sldId="268"/>
            <ac:spMk id="3" creationId="{1D8C81FB-6B1A-BDA0-26FE-0DAE6E2F5AFF}"/>
          </ac:spMkLst>
        </pc:spChg>
        <pc:picChg chg="mod">
          <ac:chgData name="Huijting, H. (Heather)" userId="68e47589-c922-478b-9c03-f5beeea18868" providerId="ADAL" clId="{8703A7E2-BA33-4C6C-BCC1-271160FA78AA}" dt="2025-01-13T14:02:39.102" v="55" actId="14100"/>
          <ac:picMkLst>
            <pc:docMk/>
            <pc:sldMk cId="3863155256" sldId="268"/>
            <ac:picMk id="5" creationId="{9C69A49F-CC13-7E0B-186F-E87DF94D2AE1}"/>
          </ac:picMkLst>
        </pc:picChg>
      </pc:sldChg>
      <pc:sldChg chg="addSp modSp mod">
        <pc:chgData name="Huijting, H. (Heather)" userId="68e47589-c922-478b-9c03-f5beeea18868" providerId="ADAL" clId="{8703A7E2-BA33-4C6C-BCC1-271160FA78AA}" dt="2025-01-13T14:04:58.772" v="93" actId="20577"/>
        <pc:sldMkLst>
          <pc:docMk/>
          <pc:sldMk cId="4223087156" sldId="272"/>
        </pc:sldMkLst>
        <pc:spChg chg="add mod">
          <ac:chgData name="Huijting, H. (Heather)" userId="68e47589-c922-478b-9c03-f5beeea18868" providerId="ADAL" clId="{8703A7E2-BA33-4C6C-BCC1-271160FA78AA}" dt="2025-01-13T14:00:53.032" v="36"/>
          <ac:spMkLst>
            <pc:docMk/>
            <pc:sldMk cId="4223087156" sldId="272"/>
            <ac:spMk id="4" creationId="{213FA07D-5702-E491-77B0-F480A2C8C062}"/>
          </ac:spMkLst>
        </pc:spChg>
        <pc:spChg chg="add mod">
          <ac:chgData name="Huijting, H. (Heather)" userId="68e47589-c922-478b-9c03-f5beeea18868" providerId="ADAL" clId="{8703A7E2-BA33-4C6C-BCC1-271160FA78AA}" dt="2025-01-13T14:04:58.772" v="93" actId="20577"/>
          <ac:spMkLst>
            <pc:docMk/>
            <pc:sldMk cId="4223087156" sldId="272"/>
            <ac:spMk id="5" creationId="{D2E832F6-0462-64D1-44A4-4B3158373A2B}"/>
          </ac:spMkLst>
        </pc:spChg>
      </pc:sldChg>
      <pc:sldChg chg="add del">
        <pc:chgData name="Huijting, H. (Heather)" userId="68e47589-c922-478b-9c03-f5beeea18868" providerId="ADAL" clId="{8703A7E2-BA33-4C6C-BCC1-271160FA78AA}" dt="2025-01-13T14:03:18.137" v="62"/>
        <pc:sldMkLst>
          <pc:docMk/>
          <pc:sldMk cId="3396035341" sldId="273"/>
        </pc:sldMkLst>
      </pc:sldChg>
    </pc:docChg>
  </pc:docChgLst>
  <pc:docChgLst>
    <pc:chgData name="Huijting, H. (Heather)" userId="S::h.huijting@uu.nl::68e47589-c922-478b-9c03-f5beeea18868" providerId="AD" clId="Web-{430A25C4-6EA9-447D-8E24-47574EDAAE5F}"/>
    <pc:docChg chg="delSld">
      <pc:chgData name="Huijting, H. (Heather)" userId="S::h.huijting@uu.nl::68e47589-c922-478b-9c03-f5beeea18868" providerId="AD" clId="Web-{430A25C4-6EA9-447D-8E24-47574EDAAE5F}" dt="2025-01-13T13:55:42.402" v="2"/>
      <pc:docMkLst>
        <pc:docMk/>
      </pc:docMkLst>
      <pc:sldChg chg="del">
        <pc:chgData name="Huijting, H. (Heather)" userId="S::h.huijting@uu.nl::68e47589-c922-478b-9c03-f5beeea18868" providerId="AD" clId="Web-{430A25C4-6EA9-447D-8E24-47574EDAAE5F}" dt="2025-01-13T13:55:39.339" v="0"/>
        <pc:sldMkLst>
          <pc:docMk/>
          <pc:sldMk cId="1026080795" sldId="269"/>
        </pc:sldMkLst>
      </pc:sldChg>
      <pc:sldChg chg="del">
        <pc:chgData name="Huijting, H. (Heather)" userId="S::h.huijting@uu.nl::68e47589-c922-478b-9c03-f5beeea18868" providerId="AD" clId="Web-{430A25C4-6EA9-447D-8E24-47574EDAAE5F}" dt="2025-01-13T13:55:40.902" v="1"/>
        <pc:sldMkLst>
          <pc:docMk/>
          <pc:sldMk cId="798516773" sldId="270"/>
        </pc:sldMkLst>
      </pc:sldChg>
      <pc:sldChg chg="del">
        <pc:chgData name="Huijting, H. (Heather)" userId="S::h.huijting@uu.nl::68e47589-c922-478b-9c03-f5beeea18868" providerId="AD" clId="Web-{430A25C4-6EA9-447D-8E24-47574EDAAE5F}" dt="2025-01-13T13:55:42.402" v="2"/>
        <pc:sldMkLst>
          <pc:docMk/>
          <pc:sldMk cId="3616240426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2EC3F-8A90-84A9-4286-4056538D2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0FE7B3-2F14-375B-F169-D0F335A63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06FA85-545B-383C-1CF3-94E5C8DA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C87-BF9A-B143-A0EE-F318CBD95F21}" type="datetimeFigureOut"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C57C13-8CBC-426A-EBFA-B380C796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E825-728E-5EE8-92E3-E8A65507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CA5-76CC-C642-942B-A187E9BBD470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03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51FD8-25EA-B925-D185-3ADA8618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8A1F9D-D32D-29CE-040F-EE5EAE3B9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72C038-1638-DC62-65A0-3676B2B3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C87-BF9A-B143-A0EE-F318CBD95F21}" type="datetimeFigureOut"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63F507-7C4D-1CA0-B8A5-1691E8C0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2A4134-AA0A-AC8D-9FF7-23674CCD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CA5-76CC-C642-942B-A187E9BBD470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23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8155949-A684-4804-6A80-8D72F86B1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0BDD29-499B-A20D-C39E-90CCFF1CB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CF7DCB-7B54-60E3-9379-77DBA521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C87-BF9A-B143-A0EE-F318CBD95F21}" type="datetimeFigureOut"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37801D-1239-96B6-BF1D-2A8C0852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3AD1B1-3CB7-B89A-1B1C-C27B8E07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CA5-76CC-C642-942B-A187E9BBD470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11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186B6-683A-8492-7690-B25BD485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980101-0922-E9B6-AE9B-C04B871A9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11C4C7-494E-C38F-3D42-9082DE31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C87-BF9A-B143-A0EE-F318CBD95F21}" type="datetimeFigureOut"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EB1D3E-C9FD-89BD-BEDB-8955C3F6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F793E2-E882-1AB6-A831-702F4080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CA5-76CC-C642-942B-A187E9BBD470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91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0DA30-5412-80A9-76E5-63247132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E39EEF-08C8-40E2-0A5E-BB51023C9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EBE551-8818-C500-3287-EEA696C6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C87-BF9A-B143-A0EE-F318CBD95F21}" type="datetimeFigureOut"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188BB8-4E6C-2435-F7D4-3001549D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AF8EEC-ABE4-AF10-8B1B-529EC063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CA5-76CC-C642-942B-A187E9BBD470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29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445F8-C5D6-4518-B1EA-33626AEC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916C24-3BE9-F9E5-A662-A61C4999A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345682-C2C4-B723-71BF-F654FDCC8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73BCE6-3442-885D-57EB-B7D64E82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C87-BF9A-B143-A0EE-F318CBD95F21}" type="datetimeFigureOut">
              <a:t>13-1-2025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64817B-B690-D6EB-8168-53C31040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20B3F9-5AB8-6C5B-8EF3-6BEFC054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CA5-76CC-C642-942B-A187E9BBD470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31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77CCA-E365-62D1-45F2-C661DC65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E88FD5-1D0D-0049-9732-E67E59962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96F3DC-FB28-D2D0-D82A-A64BFF3D3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31186A4-802B-BE41-09A1-5B95F7B71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32644C8-1C01-8046-82A3-06314F392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B6D853A-89E2-9D2C-27F5-F9E8E4F4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C87-BF9A-B143-A0EE-F318CBD95F21}" type="datetimeFigureOut">
              <a:t>13-1-2025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8648937-58EE-0B5C-27C0-AEBDAB10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C1934E3-760D-0377-35FB-58EB8A1D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CA5-76CC-C642-942B-A187E9BBD470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1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C480C-4F34-5374-D410-A8D467FA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2B00AD9-1145-350C-A400-25658738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C87-BF9A-B143-A0EE-F318CBD95F21}" type="datetimeFigureOut">
              <a:t>13-1-2025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7F1F18-F324-316D-6C33-3E6A99B1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C93BD4-80B9-5783-D85B-83986CB4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CA5-76CC-C642-942B-A187E9BBD470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89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631F67-8311-9EAC-DB71-5F50FE46A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521" y="164271"/>
            <a:ext cx="1109870" cy="36512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98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F1405-07C1-2D45-94F2-E336430A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77DB9F-9692-D9C4-CC4B-AB310E767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58BFFD-7B22-E471-29AE-1ED30AF4C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231C42-71D5-E710-22FD-4CB6A59B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C87-BF9A-B143-A0EE-F318CBD95F21}" type="datetimeFigureOut">
              <a:t>13-1-2025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D00923-FA2B-E8AD-10D7-1D5D74B2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B514FD-2CFB-8421-4284-421190DF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CA5-76CC-C642-942B-A187E9BBD470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3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651E8-55F8-AFA1-F02A-721E811D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474D97D-C755-6D3C-E369-A1CF4311F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D07767-0797-00B5-603A-61260E075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B95746-CFAA-112C-F43C-EA182723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C87-BF9A-B143-A0EE-F318CBD95F21}" type="datetimeFigureOut">
              <a:t>13-1-2025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9A2009-33BD-CB6B-8FC6-987817C4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0ADC3E-3090-191B-B0CE-1BE2A7D3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3CA5-76CC-C642-942B-A187E9BBD470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54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8F1DA1B-45EF-9286-ED02-DD97DD1B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1D0EA8-B5FE-7E03-94AB-93BCEC92D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EC9D4C-0921-0F93-997B-622BCA0E4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128C87-BF9A-B143-A0EE-F318CBD95F21}" type="datetimeFigureOut">
              <a:t>13-1-2025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7CE827-F6B5-DB5E-40BD-20965BAF6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881813-CF32-18F5-08DB-84F6B41FB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A13CA5-76CC-C642-942B-A187E9BBD470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54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B05D5F9B-B9AE-89B9-01D6-B2FEA6CD0AE3}"/>
              </a:ext>
            </a:extLst>
          </p:cNvPr>
          <p:cNvSpPr txBox="1"/>
          <p:nvPr/>
        </p:nvSpPr>
        <p:spPr>
          <a:xfrm>
            <a:off x="0" y="291867"/>
            <a:ext cx="12192000" cy="972156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nl-NL" sz="5400" b="1" dirty="0">
                <a:solidFill>
                  <a:srgbClr val="FFFF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GROTE REKENDAG </a:t>
            </a:r>
            <a:r>
              <a:rPr lang="nl-NL" sz="5400" b="1" dirty="0">
                <a:solidFill>
                  <a:srgbClr val="FFFFFF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 19 MAART 2025</a:t>
            </a:r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51FDB651-4E3C-8F53-A568-58E80C0C2436}"/>
              </a:ext>
            </a:extLst>
          </p:cNvPr>
          <p:cNvSpPr txBox="1"/>
          <p:nvPr/>
        </p:nvSpPr>
        <p:spPr>
          <a:xfrm>
            <a:off x="3664317" y="2003681"/>
            <a:ext cx="4863355" cy="602457"/>
          </a:xfrm>
          <a:prstGeom prst="rect">
            <a:avLst/>
          </a:prstGeom>
          <a:solidFill>
            <a:srgbClr val="FF3300"/>
          </a:solidFill>
          <a:ln w="6350">
            <a:solidFill>
              <a:srgbClr val="FF33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94189E-09B9-BDBE-403E-A870C3A24B65}"/>
              </a:ext>
            </a:extLst>
          </p:cNvPr>
          <p:cNvSpPr txBox="1">
            <a:spLocks/>
          </p:cNvSpPr>
          <p:nvPr/>
        </p:nvSpPr>
        <p:spPr>
          <a:xfrm>
            <a:off x="2680441" y="1801648"/>
            <a:ext cx="6831106" cy="804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chemeClr val="bg1"/>
                </a:solidFill>
              </a:rPr>
              <a:t>GROEP 3 EN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073C0-F336-4048-5D08-CA5039341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38" y="5403127"/>
            <a:ext cx="4105664" cy="1621539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02AA6E58-B8E6-CBA8-B827-AE08296CD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41" y="2803362"/>
            <a:ext cx="12012705" cy="2402541"/>
          </a:xfrm>
        </p:spPr>
        <p:txBody>
          <a:bodyPr>
            <a:normAutofit/>
          </a:bodyPr>
          <a:lstStyle/>
          <a:p>
            <a:endParaRPr lang="nl-NL" sz="4000" b="1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r>
              <a:rPr lang="nl-NL" sz="8000" b="1" i="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De Club</a:t>
            </a:r>
          </a:p>
          <a:p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22112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A27CF4B-7DDC-FF96-7775-245581CC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Geef iedereen evenveel Monnie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9E4D5D2-F17E-23C9-BB4B-30A95F2E31E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956297-8BFF-8E1C-AAEB-18C439AD1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D2B4963A-DB41-C2B4-CB17-21AC303FF8C3}"/>
              </a:ext>
            </a:extLst>
          </p:cNvPr>
          <p:cNvSpPr txBox="1"/>
          <p:nvPr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b="1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1">
            <a:extLst>
              <a:ext uri="{FF2B5EF4-FFF2-40B4-BE49-F238E27FC236}">
                <a16:creationId xmlns:a16="http://schemas.microsoft.com/office/drawing/2014/main" id="{A05FC300-DBCD-DDB9-E5DD-5E626D294F84}"/>
              </a:ext>
            </a:extLst>
          </p:cNvPr>
          <p:cNvSpPr txBox="1"/>
          <p:nvPr/>
        </p:nvSpPr>
        <p:spPr>
          <a:xfrm>
            <a:off x="181490" y="349624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0966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A16AFCB-A250-2783-4CC9-53AE550605EC}"/>
              </a:ext>
            </a:extLst>
          </p:cNvPr>
          <p:cNvSpPr txBox="1"/>
          <p:nvPr/>
        </p:nvSpPr>
        <p:spPr>
          <a:xfrm>
            <a:off x="181490" y="349624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BAA5F25-5572-FEF4-C588-5BF3D853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Geef iedereen evenveel euro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54BFCB8C-5ECD-B521-3900-BE5D0807FC7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89EDA3-7B57-115E-589C-5BA30A3F1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DC7CECC7-7901-BD92-F5E7-6C4B40417EA0}"/>
              </a:ext>
            </a:extLst>
          </p:cNvPr>
          <p:cNvSpPr txBox="1"/>
          <p:nvPr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b="1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9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145455-31D0-A522-1984-054A830E8364}"/>
              </a:ext>
            </a:extLst>
          </p:cNvPr>
          <p:cNvSpPr txBox="1"/>
          <p:nvPr/>
        </p:nvSpPr>
        <p:spPr>
          <a:xfrm>
            <a:off x="210065" y="210065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0A2BBD-2B9F-A785-13DE-D946AB609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" y="349624"/>
            <a:ext cx="12190706" cy="6508376"/>
          </a:xfrm>
          <a:prstGeom prst="rect">
            <a:avLst/>
          </a:prstGeom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2549DC66-4225-0B3C-B9CF-5B1CD08208B1}"/>
              </a:ext>
            </a:extLst>
          </p:cNvPr>
          <p:cNvSpPr txBox="1"/>
          <p:nvPr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b="1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1">
            <a:extLst>
              <a:ext uri="{FF2B5EF4-FFF2-40B4-BE49-F238E27FC236}">
                <a16:creationId xmlns:a16="http://schemas.microsoft.com/office/drawing/2014/main" id="{8FB3A47F-82B6-786F-7243-358436140C31}"/>
              </a:ext>
            </a:extLst>
          </p:cNvPr>
          <p:cNvSpPr txBox="1"/>
          <p:nvPr/>
        </p:nvSpPr>
        <p:spPr>
          <a:xfrm>
            <a:off x="181490" y="349624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51724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B8F26C2-2EF4-7D17-383B-C51A4159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10 maken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15878C3-2127-D055-A61E-AD933EA5F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In tweetallen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Steeds 3 kaartjes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Samen 10? Nieuwe kaartjes halen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Anders 1 kaartje ruilen</a:t>
            </a:r>
          </a:p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80869AD-C4E9-FCCF-9905-ED2AB588E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5140064"/>
            <a:ext cx="5906058" cy="1167714"/>
          </a:xfrm>
        </p:spPr>
        <p:txBody>
          <a:bodyPr/>
          <a:lstStyle/>
          <a:p>
            <a:r>
              <a:rPr lang="nl-NL"/>
              <a:t>één kaartje ruilen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4177284-4A66-8E81-1B42-4159A175C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095" y="958668"/>
            <a:ext cx="1227361" cy="981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6ADEECE-51F8-3682-52C3-8D9BC4C39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074" y="829395"/>
            <a:ext cx="1234375" cy="981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C89A466-3505-AC88-70EE-517CD7859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517" y="981816"/>
            <a:ext cx="1239050" cy="981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A2F1B5D-BA5F-A808-019F-668678507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456" y="3786466"/>
            <a:ext cx="1228525" cy="981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482227D-4BA0-AD68-7622-6E12D049A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9169" y="3696642"/>
            <a:ext cx="1234375" cy="981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6D183AC-BA87-9D07-13D5-E1CDF5B41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626" y="3620529"/>
            <a:ext cx="1227361" cy="981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C3385A6A-99CE-2901-3A93-373B825AD163}"/>
              </a:ext>
            </a:extLst>
          </p:cNvPr>
          <p:cNvSpPr txBox="1">
            <a:spLocks/>
          </p:cNvSpPr>
          <p:nvPr/>
        </p:nvSpPr>
        <p:spPr>
          <a:xfrm>
            <a:off x="5601730" y="2413686"/>
            <a:ext cx="5906058" cy="11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ja! nieuwe kaartjes halen</a:t>
            </a: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72FBC629-29E6-2644-9B83-A9B81F816BCB}"/>
              </a:ext>
            </a:extLst>
          </p:cNvPr>
          <p:cNvSpPr txBox="1"/>
          <p:nvPr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b="1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1">
            <a:extLst>
              <a:ext uri="{FF2B5EF4-FFF2-40B4-BE49-F238E27FC236}">
                <a16:creationId xmlns:a16="http://schemas.microsoft.com/office/drawing/2014/main" id="{CB833E65-5D74-E1E3-CE38-B0265C708FA5}"/>
              </a:ext>
            </a:extLst>
          </p:cNvPr>
          <p:cNvSpPr txBox="1"/>
          <p:nvPr/>
        </p:nvSpPr>
        <p:spPr>
          <a:xfrm>
            <a:off x="181490" y="349624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1200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C69A49F-CC13-7E0B-186F-E87DF94D2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9624"/>
            <a:ext cx="12190706" cy="6508375"/>
          </a:xfrm>
        </p:spPr>
      </p:pic>
      <p:sp>
        <p:nvSpPr>
          <p:cNvPr id="2" name="Text Box 16">
            <a:extLst>
              <a:ext uri="{FF2B5EF4-FFF2-40B4-BE49-F238E27FC236}">
                <a16:creationId xmlns:a16="http://schemas.microsoft.com/office/drawing/2014/main" id="{E8823053-20A1-D77A-7FC4-2BF135527009}"/>
              </a:ext>
            </a:extLst>
          </p:cNvPr>
          <p:cNvSpPr txBox="1"/>
          <p:nvPr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b="1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1">
            <a:extLst>
              <a:ext uri="{FF2B5EF4-FFF2-40B4-BE49-F238E27FC236}">
                <a16:creationId xmlns:a16="http://schemas.microsoft.com/office/drawing/2014/main" id="{1D8C81FB-6B1A-BDA0-26FE-0DAE6E2F5AFF}"/>
              </a:ext>
            </a:extLst>
          </p:cNvPr>
          <p:cNvSpPr txBox="1"/>
          <p:nvPr/>
        </p:nvSpPr>
        <p:spPr>
          <a:xfrm>
            <a:off x="181490" y="349624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6315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043D0E-818F-6552-E218-D4753572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" y="349624"/>
            <a:ext cx="12191353" cy="650874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CCED52E-AA5E-004A-B976-A74888E0BFBF}"/>
              </a:ext>
            </a:extLst>
          </p:cNvPr>
          <p:cNvSpPr txBox="1"/>
          <p:nvPr/>
        </p:nvSpPr>
        <p:spPr>
          <a:xfrm>
            <a:off x="174206" y="375023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CC1A8FC0-8AC0-F5B0-83D8-7747B4FF494C}"/>
              </a:ext>
            </a:extLst>
          </p:cNvPr>
          <p:cNvSpPr txBox="1"/>
          <p:nvPr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b="1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1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C2C3DC1-9614-D4C8-105E-701A97E9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" y="331694"/>
            <a:ext cx="12191353" cy="6526670"/>
          </a:xfrm>
          <a:prstGeom prst="rect">
            <a:avLst/>
          </a:prstGeom>
        </p:spPr>
      </p:pic>
      <p:sp>
        <p:nvSpPr>
          <p:cNvPr id="2" name="Text Box 16">
            <a:extLst>
              <a:ext uri="{FF2B5EF4-FFF2-40B4-BE49-F238E27FC236}">
                <a16:creationId xmlns:a16="http://schemas.microsoft.com/office/drawing/2014/main" id="{BFDA0B12-9C37-52DB-5369-47DC8FED2FCC}"/>
              </a:ext>
            </a:extLst>
          </p:cNvPr>
          <p:cNvSpPr txBox="1"/>
          <p:nvPr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b="1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1">
            <a:extLst>
              <a:ext uri="{FF2B5EF4-FFF2-40B4-BE49-F238E27FC236}">
                <a16:creationId xmlns:a16="http://schemas.microsoft.com/office/drawing/2014/main" id="{A012E75C-3311-8F91-199F-1FE60214B4CB}"/>
              </a:ext>
            </a:extLst>
          </p:cNvPr>
          <p:cNvSpPr txBox="1"/>
          <p:nvPr/>
        </p:nvSpPr>
        <p:spPr>
          <a:xfrm>
            <a:off x="181490" y="349624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113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D0296-38F8-F047-3E6E-02A8D494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Pinda’s en andere dingen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910927-F850-2BEB-429E-45B39D87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Schrijf op: </a:t>
            </a:r>
          </a:p>
          <a:p>
            <a:pPr marL="0" indent="0">
              <a:buNone/>
            </a:pPr>
            <a:r>
              <a:rPr lang="nl-NL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a. Wat? </a:t>
            </a:r>
          </a:p>
          <a:p>
            <a:pPr marL="0" indent="0">
              <a:buNone/>
            </a:pPr>
            <a:r>
              <a:rPr lang="nl-NL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b. Hoeveel ieder? </a:t>
            </a:r>
          </a:p>
          <a:p>
            <a:pPr marL="0" indent="0">
              <a:buNone/>
            </a:pPr>
            <a:r>
              <a:rPr lang="nl-NL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c. Over?</a:t>
            </a:r>
            <a:endParaRPr lang="nl-NL" sz="3200"/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213FA07D-5702-E491-77B0-F480A2C8C062}"/>
              </a:ext>
            </a:extLst>
          </p:cNvPr>
          <p:cNvSpPr txBox="1"/>
          <p:nvPr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b="1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1">
            <a:extLst>
              <a:ext uri="{FF2B5EF4-FFF2-40B4-BE49-F238E27FC236}">
                <a16:creationId xmlns:a16="http://schemas.microsoft.com/office/drawing/2014/main" id="{D2E832F6-0462-64D1-44A4-4B3158373A2B}"/>
              </a:ext>
            </a:extLst>
          </p:cNvPr>
          <p:cNvSpPr txBox="1"/>
          <p:nvPr/>
        </p:nvSpPr>
        <p:spPr>
          <a:xfrm>
            <a:off x="181490" y="349624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308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F71D61E-3895-AEC5-B7AD-97C862E84B4C}"/>
              </a:ext>
            </a:extLst>
          </p:cNvPr>
          <p:cNvSpPr txBox="1"/>
          <p:nvPr/>
        </p:nvSpPr>
        <p:spPr>
          <a:xfrm>
            <a:off x="210065" y="210065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0B307F-554B-3E24-503E-6805B2235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" y="349624"/>
            <a:ext cx="12190706" cy="6508376"/>
          </a:xfrm>
          <a:prstGeom prst="rect">
            <a:avLst/>
          </a:prstGeom>
        </p:spPr>
      </p:pic>
      <p:sp>
        <p:nvSpPr>
          <p:cNvPr id="2" name="Text Box 16">
            <a:extLst>
              <a:ext uri="{FF2B5EF4-FFF2-40B4-BE49-F238E27FC236}">
                <a16:creationId xmlns:a16="http://schemas.microsoft.com/office/drawing/2014/main" id="{EE1FFF28-0C7B-0BAC-3189-BE8E3532D9C9}"/>
              </a:ext>
            </a:extLst>
          </p:cNvPr>
          <p:cNvSpPr txBox="1"/>
          <p:nvPr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b="1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1">
            <a:extLst>
              <a:ext uri="{FF2B5EF4-FFF2-40B4-BE49-F238E27FC236}">
                <a16:creationId xmlns:a16="http://schemas.microsoft.com/office/drawing/2014/main" id="{6B7E4CDD-BA67-50FC-7D60-CE061DC3EA6A}"/>
              </a:ext>
            </a:extLst>
          </p:cNvPr>
          <p:cNvSpPr txBox="1"/>
          <p:nvPr/>
        </p:nvSpPr>
        <p:spPr>
          <a:xfrm>
            <a:off x="181490" y="349624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5712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877012-96B1-5937-F7F4-FDE16BDC3C51}"/>
              </a:ext>
            </a:extLst>
          </p:cNvPr>
          <p:cNvSpPr txBox="1"/>
          <p:nvPr/>
        </p:nvSpPr>
        <p:spPr>
          <a:xfrm>
            <a:off x="210065" y="210065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5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8406B65-9E70-BF1E-5786-C781CA349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" y="349624"/>
            <a:ext cx="12190706" cy="6508375"/>
          </a:xfrm>
          <a:prstGeom prst="rect">
            <a:avLst/>
          </a:prstGeom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166630BB-7264-73DD-EEE2-8445D93B99B6}"/>
              </a:ext>
            </a:extLst>
          </p:cNvPr>
          <p:cNvSpPr txBox="1"/>
          <p:nvPr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b="1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1">
            <a:extLst>
              <a:ext uri="{FF2B5EF4-FFF2-40B4-BE49-F238E27FC236}">
                <a16:creationId xmlns:a16="http://schemas.microsoft.com/office/drawing/2014/main" id="{61EA41EF-1BBB-2ECA-1C58-3ABD5B5762B2}"/>
              </a:ext>
            </a:extLst>
          </p:cNvPr>
          <p:cNvSpPr txBox="1"/>
          <p:nvPr/>
        </p:nvSpPr>
        <p:spPr>
          <a:xfrm>
            <a:off x="181490" y="349624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787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B5F8B-F797-4717-5B48-8101A3B3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Kleur elk vierkant eerlijk in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54D73D9-F43F-7ED6-8EA3-72AD81726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A431E98-998A-4500-2B69-B3397A5CA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356" y="1114094"/>
            <a:ext cx="6930027" cy="4939865"/>
          </a:xfrm>
          <a:prstGeom prst="rect">
            <a:avLst/>
          </a:prstGeom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788B1904-DBD0-E08F-025D-B9CAFB777A5D}"/>
              </a:ext>
            </a:extLst>
          </p:cNvPr>
          <p:cNvSpPr txBox="1"/>
          <p:nvPr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b="1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1">
            <a:extLst>
              <a:ext uri="{FF2B5EF4-FFF2-40B4-BE49-F238E27FC236}">
                <a16:creationId xmlns:a16="http://schemas.microsoft.com/office/drawing/2014/main" id="{745E796C-CD93-6BB5-5B4B-A4ED02AF5A37}"/>
              </a:ext>
            </a:extLst>
          </p:cNvPr>
          <p:cNvSpPr txBox="1"/>
          <p:nvPr/>
        </p:nvSpPr>
        <p:spPr>
          <a:xfrm>
            <a:off x="181490" y="349624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147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5B5432F-55A8-0ADE-BB61-235029FE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Maak de twee rugzakken even zwaar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EA340085-DDA1-957D-0D2D-8348A16B08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100" b="7100"/>
          <a:stretch>
            <a:fillRect/>
          </a:stretch>
        </p:blipFill>
        <p:spPr>
          <a:xfrm>
            <a:off x="5253585" y="1386818"/>
            <a:ext cx="6172200" cy="4873625"/>
          </a:xfr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C7CFACDD-99EB-E95D-33EB-B832C79EB12D}"/>
              </a:ext>
            </a:extLst>
          </p:cNvPr>
          <p:cNvSpPr txBox="1"/>
          <p:nvPr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b="1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1">
            <a:extLst>
              <a:ext uri="{FF2B5EF4-FFF2-40B4-BE49-F238E27FC236}">
                <a16:creationId xmlns:a16="http://schemas.microsoft.com/office/drawing/2014/main" id="{4465D9B2-AE1F-F603-6D00-57238A910B7D}"/>
              </a:ext>
            </a:extLst>
          </p:cNvPr>
          <p:cNvSpPr txBox="1"/>
          <p:nvPr/>
        </p:nvSpPr>
        <p:spPr>
          <a:xfrm>
            <a:off x="181490" y="349624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035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1071D5E-B180-E50D-E326-1E1E87E6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6" y="457200"/>
            <a:ext cx="4330590" cy="1600200"/>
          </a:xfrm>
        </p:spPr>
        <p:txBody>
          <a:bodyPr/>
          <a:lstStyle/>
          <a:p>
            <a:r>
              <a:rPr lang="nl-NL" dirty="0"/>
              <a:t>Verdeel de </a:t>
            </a:r>
            <a:br>
              <a:rPr lang="nl-NL" dirty="0"/>
            </a:br>
            <a:r>
              <a:rPr lang="nl-NL" dirty="0"/>
              <a:t>stokbroden eerlijk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0B26DC-6641-0914-4259-4C476E439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6638"/>
            <a:ext cx="2891953" cy="3422350"/>
          </a:xfrm>
        </p:spPr>
        <p:txBody>
          <a:bodyPr/>
          <a:lstStyle/>
          <a:p>
            <a:r>
              <a:rPr lang="nl-NL"/>
              <a:t>Hoeveel krijgt 1 kind?</a:t>
            </a:r>
          </a:p>
          <a:p>
            <a:r>
              <a:rPr lang="nl-NL"/>
              <a:t>Knip de stroken. Plak op wat 1 kind krijgt.</a:t>
            </a:r>
          </a:p>
          <a:p>
            <a:r>
              <a:rPr lang="nl-NL"/>
              <a:t>Schrijf op hoeveel het is.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FCCC819-F5EF-E47F-0232-2FA3CA5B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34" y="883909"/>
            <a:ext cx="7651531" cy="527289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7D7EFBBE-524B-15AC-5475-6CF7783A78DB}"/>
              </a:ext>
            </a:extLst>
          </p:cNvPr>
          <p:cNvSpPr txBox="1"/>
          <p:nvPr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b="1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1">
            <a:extLst>
              <a:ext uri="{FF2B5EF4-FFF2-40B4-BE49-F238E27FC236}">
                <a16:creationId xmlns:a16="http://schemas.microsoft.com/office/drawing/2014/main" id="{E5C910A7-B5D2-3E21-F169-A9365D3EC6F3}"/>
              </a:ext>
            </a:extLst>
          </p:cNvPr>
          <p:cNvSpPr txBox="1"/>
          <p:nvPr/>
        </p:nvSpPr>
        <p:spPr>
          <a:xfrm>
            <a:off x="181490" y="349624"/>
            <a:ext cx="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073324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67e5f0-edf3-4b6b-bb93-923783438474">
      <Terms xmlns="http://schemas.microsoft.com/office/infopath/2007/PartnerControls"/>
    </lcf76f155ced4ddcb4097134ff3c332f>
    <TaxCatchAll xmlns="980cc6a8-7f86-4de7-8473-b52953025f5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DC0E81E28FA54C9D603190FF44D56E" ma:contentTypeVersion="12" ma:contentTypeDescription="Create a new document." ma:contentTypeScope="" ma:versionID="66269d3a9f44de47bb377daa870273ca">
  <xsd:schema xmlns:xsd="http://www.w3.org/2001/XMLSchema" xmlns:xs="http://www.w3.org/2001/XMLSchema" xmlns:p="http://schemas.microsoft.com/office/2006/metadata/properties" xmlns:ns2="5f67e5f0-edf3-4b6b-bb93-923783438474" xmlns:ns3="980cc6a8-7f86-4de7-8473-b52953025f54" targetNamespace="http://schemas.microsoft.com/office/2006/metadata/properties" ma:root="true" ma:fieldsID="710e543c6add89e5f12968a7c9a7445e" ns2:_="" ns3:_="">
    <xsd:import namespace="5f67e5f0-edf3-4b6b-bb93-923783438474"/>
    <xsd:import namespace="980cc6a8-7f86-4de7-8473-b52953025f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7e5f0-edf3-4b6b-bb93-923783438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cc6a8-7f86-4de7-8473-b52953025f5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c5228e-4470-4d09-98f7-68d1bf1ffbf5}" ma:internalName="TaxCatchAll" ma:showField="CatchAllData" ma:web="980cc6a8-7f86-4de7-8473-b52953025f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2D685E-D05F-4680-92BD-8E7385245E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E7C8CF-9276-445C-84BD-3A2CF47CE16C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5f67e5f0-edf3-4b6b-bb93-92378343847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80cc6a8-7f86-4de7-8473-b52953025f54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1FCFA96-7F03-4F21-860D-DC4BCBA777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7e5f0-edf3-4b6b-bb93-923783438474"/>
    <ds:schemaRef ds:uri="980cc6a8-7f86-4de7-8473-b52953025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Bahnschrift</vt:lpstr>
      <vt:lpstr>Bahnschrift SemiBold</vt:lpstr>
      <vt:lpstr>Calibri</vt:lpstr>
      <vt:lpstr>WordVisi_MSFontService</vt:lpstr>
      <vt:lpstr>Kantoorthema</vt:lpstr>
      <vt:lpstr>PowerPoint Presentation</vt:lpstr>
      <vt:lpstr>PowerPoint Presentation</vt:lpstr>
      <vt:lpstr>PowerPoint Presentation</vt:lpstr>
      <vt:lpstr>Pinda’s en andere dingen</vt:lpstr>
      <vt:lpstr>PowerPoint Presentation</vt:lpstr>
      <vt:lpstr>PowerPoint Presentation</vt:lpstr>
      <vt:lpstr>Kleur elk vierkant eerlijk in</vt:lpstr>
      <vt:lpstr>Maak de twee rugzakken even zwaar</vt:lpstr>
      <vt:lpstr>Verdeel de  stokbroden eerlijk</vt:lpstr>
      <vt:lpstr>Geef iedereen evenveel Monnie</vt:lpstr>
      <vt:lpstr>Geef iedereen evenveel euro</vt:lpstr>
      <vt:lpstr>PowerPoint Presentation</vt:lpstr>
      <vt:lpstr>10 maken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club</dc:title>
  <dc:creator>Galen, F.H.J. van (Frans)</dc:creator>
  <cp:lastModifiedBy>Huijting, H. (Heather)</cp:lastModifiedBy>
  <cp:revision>13</cp:revision>
  <dcterms:created xsi:type="dcterms:W3CDTF">2024-04-10T07:22:15Z</dcterms:created>
  <dcterms:modified xsi:type="dcterms:W3CDTF">2025-01-13T14:05:30Z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0x010100C7DC0E81E28FA54C9D603190FF44D56E</vt:lpwstr>
  </property>
  <property fmtid="{D5CDD505-2E9C-101B-9397-08002B2CF9AE}" pid="3" name="MediaServiceImageTags">
    <vt:lpwstr/>
  </property>
</Properties>
</file>