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2"/>
  </p:notesMasterIdLst>
  <p:sldIdLst>
    <p:sldId id="256" r:id="rId5"/>
    <p:sldId id="264" r:id="rId6"/>
    <p:sldId id="265" r:id="rId7"/>
    <p:sldId id="266" r:id="rId8"/>
    <p:sldId id="279" r:id="rId9"/>
    <p:sldId id="267" r:id="rId10"/>
    <p:sldId id="280" r:id="rId11"/>
    <p:sldId id="281" r:id="rId12"/>
    <p:sldId id="276" r:id="rId13"/>
    <p:sldId id="272" r:id="rId14"/>
    <p:sldId id="284" r:id="rId15"/>
    <p:sldId id="283" r:id="rId16"/>
    <p:sldId id="285" r:id="rId17"/>
    <p:sldId id="262" r:id="rId18"/>
    <p:sldId id="260" r:id="rId19"/>
    <p:sldId id="286" r:id="rId20"/>
    <p:sldId id="274" r:id="rId21"/>
    <p:sldId id="287" r:id="rId22"/>
    <p:sldId id="288" r:id="rId23"/>
    <p:sldId id="289" r:id="rId24"/>
    <p:sldId id="259" r:id="rId25"/>
    <p:sldId id="290" r:id="rId26"/>
    <p:sldId id="277" r:id="rId27"/>
    <p:sldId id="291" r:id="rId28"/>
    <p:sldId id="278" r:id="rId29"/>
    <p:sldId id="293" r:id="rId30"/>
    <p:sldId id="273" r:id="rId31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2FECC2F-BF20-4C09-B24F-256D0EA533DA}" v="28" dt="2025-01-13T16:08:09.65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1734" y="102"/>
      </p:cViewPr>
      <p:guideLst>
        <p:guide orient="horz" pos="2160"/>
        <p:guide pos="2880"/>
      </p:guideLst>
    </p:cSldViewPr>
  </p:slid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150" d="100"/>
        <a:sy n="150" d="100"/>
      </p:scale>
      <p:origin x="0" y="28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38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37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uijting, H. (Heather)" userId="68e47589-c922-478b-9c03-f5beeea18868" providerId="ADAL" clId="{12FECC2F-BF20-4C09-B24F-256D0EA533DA}"/>
    <pc:docChg chg="custSel addSld delSld modSld">
      <pc:chgData name="Huijting, H. (Heather)" userId="68e47589-c922-478b-9c03-f5beeea18868" providerId="ADAL" clId="{12FECC2F-BF20-4C09-B24F-256D0EA533DA}" dt="2025-01-13T16:08:17.663" v="44" actId="20577"/>
      <pc:docMkLst>
        <pc:docMk/>
      </pc:docMkLst>
      <pc:sldChg chg="addSp delSp modSp add mod">
        <pc:chgData name="Huijting, H. (Heather)" userId="68e47589-c922-478b-9c03-f5beeea18868" providerId="ADAL" clId="{12FECC2F-BF20-4C09-B24F-256D0EA533DA}" dt="2025-01-13T16:07:18.873" v="10" actId="478"/>
        <pc:sldMkLst>
          <pc:docMk/>
          <pc:sldMk cId="221128599" sldId="256"/>
        </pc:sldMkLst>
        <pc:spChg chg="add del mod">
          <ac:chgData name="Huijting, H. (Heather)" userId="68e47589-c922-478b-9c03-f5beeea18868" providerId="ADAL" clId="{12FECC2F-BF20-4C09-B24F-256D0EA533DA}" dt="2025-01-13T16:07:18.873" v="10" actId="478"/>
          <ac:spMkLst>
            <pc:docMk/>
            <pc:sldMk cId="221128599" sldId="256"/>
            <ac:spMk id="2" creationId="{03981C07-4C89-44C8-2495-364B8378C410}"/>
          </ac:spMkLst>
        </pc:spChg>
        <pc:spChg chg="mod">
          <ac:chgData name="Huijting, H. (Heather)" userId="68e47589-c922-478b-9c03-f5beeea18868" providerId="ADAL" clId="{12FECC2F-BF20-4C09-B24F-256D0EA533DA}" dt="2025-01-13T16:06:10.199" v="3" actId="20577"/>
          <ac:spMkLst>
            <pc:docMk/>
            <pc:sldMk cId="221128599" sldId="256"/>
            <ac:spMk id="7" creationId="{C094189E-09B9-BDBE-403E-A870C3A24B65}"/>
          </ac:spMkLst>
        </pc:spChg>
        <pc:spChg chg="mod">
          <ac:chgData name="Huijting, H. (Heather)" userId="68e47589-c922-478b-9c03-f5beeea18868" providerId="ADAL" clId="{12FECC2F-BF20-4C09-B24F-256D0EA533DA}" dt="2025-01-13T16:06:13.304" v="7" actId="20577"/>
          <ac:spMkLst>
            <pc:docMk/>
            <pc:sldMk cId="221128599" sldId="256"/>
            <ac:spMk id="11" creationId="{02AA6E58-B8E6-CBA8-B827-AE08296CD5EF}"/>
          </ac:spMkLst>
        </pc:spChg>
      </pc:sldChg>
      <pc:sldChg chg="del">
        <pc:chgData name="Huijting, H. (Heather)" userId="68e47589-c922-478b-9c03-f5beeea18868" providerId="ADAL" clId="{12FECC2F-BF20-4C09-B24F-256D0EA533DA}" dt="2025-01-13T16:06:17.953" v="8" actId="2696"/>
        <pc:sldMkLst>
          <pc:docMk/>
          <pc:sldMk cId="3739858311" sldId="257"/>
        </pc:sldMkLst>
      </pc:sldChg>
      <pc:sldChg chg="addSp modSp">
        <pc:chgData name="Huijting, H. (Heather)" userId="68e47589-c922-478b-9c03-f5beeea18868" providerId="ADAL" clId="{12FECC2F-BF20-4C09-B24F-256D0EA533DA}" dt="2025-01-13T16:08:00.303" v="32"/>
        <pc:sldMkLst>
          <pc:docMk/>
          <pc:sldMk cId="1837570905" sldId="259"/>
        </pc:sldMkLst>
        <pc:spChg chg="add mod">
          <ac:chgData name="Huijting, H. (Heather)" userId="68e47589-c922-478b-9c03-f5beeea18868" providerId="ADAL" clId="{12FECC2F-BF20-4C09-B24F-256D0EA533DA}" dt="2025-01-13T16:08:00.303" v="32"/>
          <ac:spMkLst>
            <pc:docMk/>
            <pc:sldMk cId="1837570905" sldId="259"/>
            <ac:spMk id="10" creationId="{C66528F2-5547-63D7-3E3B-CA0FD0680520}"/>
          </ac:spMkLst>
        </pc:spChg>
      </pc:sldChg>
      <pc:sldChg chg="addSp modSp">
        <pc:chgData name="Huijting, H. (Heather)" userId="68e47589-c922-478b-9c03-f5beeea18868" providerId="ADAL" clId="{12FECC2F-BF20-4C09-B24F-256D0EA533DA}" dt="2025-01-13T16:07:50.955" v="26"/>
        <pc:sldMkLst>
          <pc:docMk/>
          <pc:sldMk cId="2349907307" sldId="260"/>
        </pc:sldMkLst>
        <pc:spChg chg="add mod">
          <ac:chgData name="Huijting, H. (Heather)" userId="68e47589-c922-478b-9c03-f5beeea18868" providerId="ADAL" clId="{12FECC2F-BF20-4C09-B24F-256D0EA533DA}" dt="2025-01-13T16:07:50.955" v="26"/>
          <ac:spMkLst>
            <pc:docMk/>
            <pc:sldMk cId="2349907307" sldId="260"/>
            <ac:spMk id="6" creationId="{B365B2EA-4578-D01A-0B01-08D6286C9701}"/>
          </ac:spMkLst>
        </pc:spChg>
      </pc:sldChg>
      <pc:sldChg chg="addSp modSp">
        <pc:chgData name="Huijting, H. (Heather)" userId="68e47589-c922-478b-9c03-f5beeea18868" providerId="ADAL" clId="{12FECC2F-BF20-4C09-B24F-256D0EA533DA}" dt="2025-01-13T16:07:49.733" v="25"/>
        <pc:sldMkLst>
          <pc:docMk/>
          <pc:sldMk cId="1360146217" sldId="262"/>
        </pc:sldMkLst>
        <pc:spChg chg="add mod">
          <ac:chgData name="Huijting, H. (Heather)" userId="68e47589-c922-478b-9c03-f5beeea18868" providerId="ADAL" clId="{12FECC2F-BF20-4C09-B24F-256D0EA533DA}" dt="2025-01-13T16:07:49.733" v="25"/>
          <ac:spMkLst>
            <pc:docMk/>
            <pc:sldMk cId="1360146217" sldId="262"/>
            <ac:spMk id="12" creationId="{6942F789-DCAF-BF05-E178-60D98895163E}"/>
          </ac:spMkLst>
        </pc:spChg>
      </pc:sldChg>
      <pc:sldChg chg="addSp modSp mod">
        <pc:chgData name="Huijting, H. (Heather)" userId="68e47589-c922-478b-9c03-f5beeea18868" providerId="ADAL" clId="{12FECC2F-BF20-4C09-B24F-256D0EA533DA}" dt="2025-01-13T16:07:29.303" v="13" actId="14100"/>
        <pc:sldMkLst>
          <pc:docMk/>
          <pc:sldMk cId="2677222730" sldId="264"/>
        </pc:sldMkLst>
        <pc:spChg chg="add mod">
          <ac:chgData name="Huijting, H. (Heather)" userId="68e47589-c922-478b-9c03-f5beeea18868" providerId="ADAL" clId="{12FECC2F-BF20-4C09-B24F-256D0EA533DA}" dt="2025-01-13T16:07:29.303" v="13" actId="14100"/>
          <ac:spMkLst>
            <pc:docMk/>
            <pc:sldMk cId="2677222730" sldId="264"/>
            <ac:spMk id="2" creationId="{137681E9-CB9F-7C33-8D4A-44B36B96B66B}"/>
          </ac:spMkLst>
        </pc:spChg>
      </pc:sldChg>
      <pc:sldChg chg="addSp modSp">
        <pc:chgData name="Huijting, H. (Heather)" userId="68e47589-c922-478b-9c03-f5beeea18868" providerId="ADAL" clId="{12FECC2F-BF20-4C09-B24F-256D0EA533DA}" dt="2025-01-13T16:07:33.274" v="14"/>
        <pc:sldMkLst>
          <pc:docMk/>
          <pc:sldMk cId="4186182114" sldId="265"/>
        </pc:sldMkLst>
        <pc:spChg chg="add mod">
          <ac:chgData name="Huijting, H. (Heather)" userId="68e47589-c922-478b-9c03-f5beeea18868" providerId="ADAL" clId="{12FECC2F-BF20-4C09-B24F-256D0EA533DA}" dt="2025-01-13T16:07:33.274" v="14"/>
          <ac:spMkLst>
            <pc:docMk/>
            <pc:sldMk cId="4186182114" sldId="265"/>
            <ac:spMk id="4" creationId="{6DA77BC9-1EE2-6C70-CA31-23DE8E001203}"/>
          </ac:spMkLst>
        </pc:spChg>
      </pc:sldChg>
      <pc:sldChg chg="addSp modSp">
        <pc:chgData name="Huijting, H. (Heather)" userId="68e47589-c922-478b-9c03-f5beeea18868" providerId="ADAL" clId="{12FECC2F-BF20-4C09-B24F-256D0EA533DA}" dt="2025-01-13T16:07:34.593" v="15"/>
        <pc:sldMkLst>
          <pc:docMk/>
          <pc:sldMk cId="704647025" sldId="266"/>
        </pc:sldMkLst>
        <pc:spChg chg="add mod">
          <ac:chgData name="Huijting, H. (Heather)" userId="68e47589-c922-478b-9c03-f5beeea18868" providerId="ADAL" clId="{12FECC2F-BF20-4C09-B24F-256D0EA533DA}" dt="2025-01-13T16:07:34.593" v="15"/>
          <ac:spMkLst>
            <pc:docMk/>
            <pc:sldMk cId="704647025" sldId="266"/>
            <ac:spMk id="4" creationId="{93BC27FC-A275-7563-227C-D1E42BCA3642}"/>
          </ac:spMkLst>
        </pc:spChg>
      </pc:sldChg>
      <pc:sldChg chg="addSp modSp">
        <pc:chgData name="Huijting, H. (Heather)" userId="68e47589-c922-478b-9c03-f5beeea18868" providerId="ADAL" clId="{12FECC2F-BF20-4C09-B24F-256D0EA533DA}" dt="2025-01-13T16:07:37.843" v="17"/>
        <pc:sldMkLst>
          <pc:docMk/>
          <pc:sldMk cId="3019428185" sldId="267"/>
        </pc:sldMkLst>
        <pc:spChg chg="add mod">
          <ac:chgData name="Huijting, H. (Heather)" userId="68e47589-c922-478b-9c03-f5beeea18868" providerId="ADAL" clId="{12FECC2F-BF20-4C09-B24F-256D0EA533DA}" dt="2025-01-13T16:07:37.843" v="17"/>
          <ac:spMkLst>
            <pc:docMk/>
            <pc:sldMk cId="3019428185" sldId="267"/>
            <ac:spMk id="5" creationId="{C180570A-4244-D36D-A596-70F49F7262A9}"/>
          </ac:spMkLst>
        </pc:spChg>
      </pc:sldChg>
      <pc:sldChg chg="addSp modSp">
        <pc:chgData name="Huijting, H. (Heather)" userId="68e47589-c922-478b-9c03-f5beeea18868" providerId="ADAL" clId="{12FECC2F-BF20-4C09-B24F-256D0EA533DA}" dt="2025-01-13T16:07:44.198" v="21"/>
        <pc:sldMkLst>
          <pc:docMk/>
          <pc:sldMk cId="3742773753" sldId="272"/>
        </pc:sldMkLst>
        <pc:spChg chg="add mod">
          <ac:chgData name="Huijting, H. (Heather)" userId="68e47589-c922-478b-9c03-f5beeea18868" providerId="ADAL" clId="{12FECC2F-BF20-4C09-B24F-256D0EA533DA}" dt="2025-01-13T16:07:44.198" v="21"/>
          <ac:spMkLst>
            <pc:docMk/>
            <pc:sldMk cId="3742773753" sldId="272"/>
            <ac:spMk id="5" creationId="{AE4FB964-7870-534E-550A-264CD8CE4EAB}"/>
          </ac:spMkLst>
        </pc:spChg>
      </pc:sldChg>
      <pc:sldChg chg="addSp modSp mod">
        <pc:chgData name="Huijting, H. (Heather)" userId="68e47589-c922-478b-9c03-f5beeea18868" providerId="ADAL" clId="{12FECC2F-BF20-4C09-B24F-256D0EA533DA}" dt="2025-01-13T16:08:17.663" v="44" actId="20577"/>
        <pc:sldMkLst>
          <pc:docMk/>
          <pc:sldMk cId="3493300084" sldId="273"/>
        </pc:sldMkLst>
        <pc:spChg chg="mod">
          <ac:chgData name="Huijting, H. (Heather)" userId="68e47589-c922-478b-9c03-f5beeea18868" providerId="ADAL" clId="{12FECC2F-BF20-4C09-B24F-256D0EA533DA}" dt="2025-01-13T16:08:17.663" v="44" actId="20577"/>
          <ac:spMkLst>
            <pc:docMk/>
            <pc:sldMk cId="3493300084" sldId="273"/>
            <ac:spMk id="2" creationId="{00000000-0000-0000-0000-000000000000}"/>
          </ac:spMkLst>
        </pc:spChg>
        <pc:spChg chg="add mod">
          <ac:chgData name="Huijting, H. (Heather)" userId="68e47589-c922-478b-9c03-f5beeea18868" providerId="ADAL" clId="{12FECC2F-BF20-4C09-B24F-256D0EA533DA}" dt="2025-01-13T16:08:09.653" v="38"/>
          <ac:spMkLst>
            <pc:docMk/>
            <pc:sldMk cId="3493300084" sldId="273"/>
            <ac:spMk id="3" creationId="{A78A5A00-0FB8-18BE-D76D-10789CC6CDD5}"/>
          </ac:spMkLst>
        </pc:spChg>
      </pc:sldChg>
      <pc:sldChg chg="addSp modSp">
        <pc:chgData name="Huijting, H. (Heather)" userId="68e47589-c922-478b-9c03-f5beeea18868" providerId="ADAL" clId="{12FECC2F-BF20-4C09-B24F-256D0EA533DA}" dt="2025-01-13T16:07:53.738" v="28"/>
        <pc:sldMkLst>
          <pc:docMk/>
          <pc:sldMk cId="3981695728" sldId="274"/>
        </pc:sldMkLst>
        <pc:spChg chg="add mod">
          <ac:chgData name="Huijting, H. (Heather)" userId="68e47589-c922-478b-9c03-f5beeea18868" providerId="ADAL" clId="{12FECC2F-BF20-4C09-B24F-256D0EA533DA}" dt="2025-01-13T16:07:53.738" v="28"/>
          <ac:spMkLst>
            <pc:docMk/>
            <pc:sldMk cId="3981695728" sldId="274"/>
            <ac:spMk id="11" creationId="{9BDBED8D-25E7-0BEE-E201-80DBA62460DA}"/>
          </ac:spMkLst>
        </pc:spChg>
      </pc:sldChg>
      <pc:sldChg chg="addSp modSp">
        <pc:chgData name="Huijting, H. (Heather)" userId="68e47589-c922-478b-9c03-f5beeea18868" providerId="ADAL" clId="{12FECC2F-BF20-4C09-B24F-256D0EA533DA}" dt="2025-01-13T16:07:42.293" v="20"/>
        <pc:sldMkLst>
          <pc:docMk/>
          <pc:sldMk cId="623058272" sldId="276"/>
        </pc:sldMkLst>
        <pc:spChg chg="add mod">
          <ac:chgData name="Huijting, H. (Heather)" userId="68e47589-c922-478b-9c03-f5beeea18868" providerId="ADAL" clId="{12FECC2F-BF20-4C09-B24F-256D0EA533DA}" dt="2025-01-13T16:07:42.293" v="20"/>
          <ac:spMkLst>
            <pc:docMk/>
            <pc:sldMk cId="623058272" sldId="276"/>
            <ac:spMk id="3" creationId="{42FD470D-F48C-5C0E-4A98-E1602C4EFB97}"/>
          </ac:spMkLst>
        </pc:spChg>
      </pc:sldChg>
      <pc:sldChg chg="addSp modSp">
        <pc:chgData name="Huijting, H. (Heather)" userId="68e47589-c922-478b-9c03-f5beeea18868" providerId="ADAL" clId="{12FECC2F-BF20-4C09-B24F-256D0EA533DA}" dt="2025-01-13T16:08:03.803" v="34"/>
        <pc:sldMkLst>
          <pc:docMk/>
          <pc:sldMk cId="3971116324" sldId="277"/>
        </pc:sldMkLst>
        <pc:spChg chg="add mod">
          <ac:chgData name="Huijting, H. (Heather)" userId="68e47589-c922-478b-9c03-f5beeea18868" providerId="ADAL" clId="{12FECC2F-BF20-4C09-B24F-256D0EA533DA}" dt="2025-01-13T16:08:03.803" v="34"/>
          <ac:spMkLst>
            <pc:docMk/>
            <pc:sldMk cId="3971116324" sldId="277"/>
            <ac:spMk id="13" creationId="{EC273AFC-2ED6-FE3E-511D-B83113B41D85}"/>
          </ac:spMkLst>
        </pc:spChg>
      </pc:sldChg>
      <pc:sldChg chg="addSp modSp">
        <pc:chgData name="Huijting, H. (Heather)" userId="68e47589-c922-478b-9c03-f5beeea18868" providerId="ADAL" clId="{12FECC2F-BF20-4C09-B24F-256D0EA533DA}" dt="2025-01-13T16:08:06.559" v="36"/>
        <pc:sldMkLst>
          <pc:docMk/>
          <pc:sldMk cId="1175149714" sldId="278"/>
        </pc:sldMkLst>
        <pc:spChg chg="add mod">
          <ac:chgData name="Huijting, H. (Heather)" userId="68e47589-c922-478b-9c03-f5beeea18868" providerId="ADAL" clId="{12FECC2F-BF20-4C09-B24F-256D0EA533DA}" dt="2025-01-13T16:08:06.559" v="36"/>
          <ac:spMkLst>
            <pc:docMk/>
            <pc:sldMk cId="1175149714" sldId="278"/>
            <ac:spMk id="17" creationId="{D18859ED-0137-B126-9F39-7FA1FA354A48}"/>
          </ac:spMkLst>
        </pc:spChg>
      </pc:sldChg>
      <pc:sldChg chg="addSp modSp">
        <pc:chgData name="Huijting, H. (Heather)" userId="68e47589-c922-478b-9c03-f5beeea18868" providerId="ADAL" clId="{12FECC2F-BF20-4C09-B24F-256D0EA533DA}" dt="2025-01-13T16:07:35.973" v="16"/>
        <pc:sldMkLst>
          <pc:docMk/>
          <pc:sldMk cId="719375594" sldId="279"/>
        </pc:sldMkLst>
        <pc:spChg chg="add mod">
          <ac:chgData name="Huijting, H. (Heather)" userId="68e47589-c922-478b-9c03-f5beeea18868" providerId="ADAL" clId="{12FECC2F-BF20-4C09-B24F-256D0EA533DA}" dt="2025-01-13T16:07:35.973" v="16"/>
          <ac:spMkLst>
            <pc:docMk/>
            <pc:sldMk cId="719375594" sldId="279"/>
            <ac:spMk id="6" creationId="{F0D22164-BEFA-A4DD-8831-497ED71E358B}"/>
          </ac:spMkLst>
        </pc:spChg>
      </pc:sldChg>
      <pc:sldChg chg="addSp modSp">
        <pc:chgData name="Huijting, H. (Heather)" userId="68e47589-c922-478b-9c03-f5beeea18868" providerId="ADAL" clId="{12FECC2F-BF20-4C09-B24F-256D0EA533DA}" dt="2025-01-13T16:07:39.563" v="18"/>
        <pc:sldMkLst>
          <pc:docMk/>
          <pc:sldMk cId="1701916507" sldId="280"/>
        </pc:sldMkLst>
        <pc:spChg chg="add mod">
          <ac:chgData name="Huijting, H. (Heather)" userId="68e47589-c922-478b-9c03-f5beeea18868" providerId="ADAL" clId="{12FECC2F-BF20-4C09-B24F-256D0EA533DA}" dt="2025-01-13T16:07:39.563" v="18"/>
          <ac:spMkLst>
            <pc:docMk/>
            <pc:sldMk cId="1701916507" sldId="280"/>
            <ac:spMk id="5" creationId="{B066E118-2CF4-48EF-84B0-65F784D4DE6F}"/>
          </ac:spMkLst>
        </pc:spChg>
      </pc:sldChg>
      <pc:sldChg chg="addSp modSp">
        <pc:chgData name="Huijting, H. (Heather)" userId="68e47589-c922-478b-9c03-f5beeea18868" providerId="ADAL" clId="{12FECC2F-BF20-4C09-B24F-256D0EA533DA}" dt="2025-01-13T16:07:40.983" v="19"/>
        <pc:sldMkLst>
          <pc:docMk/>
          <pc:sldMk cId="1937360515" sldId="281"/>
        </pc:sldMkLst>
        <pc:spChg chg="add mod">
          <ac:chgData name="Huijting, H. (Heather)" userId="68e47589-c922-478b-9c03-f5beeea18868" providerId="ADAL" clId="{12FECC2F-BF20-4C09-B24F-256D0EA533DA}" dt="2025-01-13T16:07:40.983" v="19"/>
          <ac:spMkLst>
            <pc:docMk/>
            <pc:sldMk cId="1937360515" sldId="281"/>
            <ac:spMk id="3" creationId="{50FE7C46-22EF-A728-FACD-C7870A0496B1}"/>
          </ac:spMkLst>
        </pc:spChg>
      </pc:sldChg>
      <pc:sldChg chg="addSp modSp">
        <pc:chgData name="Huijting, H. (Heather)" userId="68e47589-c922-478b-9c03-f5beeea18868" providerId="ADAL" clId="{12FECC2F-BF20-4C09-B24F-256D0EA533DA}" dt="2025-01-13T16:07:47.103" v="23"/>
        <pc:sldMkLst>
          <pc:docMk/>
          <pc:sldMk cId="872893562" sldId="283"/>
        </pc:sldMkLst>
        <pc:spChg chg="add mod">
          <ac:chgData name="Huijting, H. (Heather)" userId="68e47589-c922-478b-9c03-f5beeea18868" providerId="ADAL" clId="{12FECC2F-BF20-4C09-B24F-256D0EA533DA}" dt="2025-01-13T16:07:47.103" v="23"/>
          <ac:spMkLst>
            <pc:docMk/>
            <pc:sldMk cId="872893562" sldId="283"/>
            <ac:spMk id="5" creationId="{6A63D846-51F7-6B07-C8B5-249FCBDA34F2}"/>
          </ac:spMkLst>
        </pc:spChg>
      </pc:sldChg>
      <pc:sldChg chg="addSp modSp">
        <pc:chgData name="Huijting, H. (Heather)" userId="68e47589-c922-478b-9c03-f5beeea18868" providerId="ADAL" clId="{12FECC2F-BF20-4C09-B24F-256D0EA533DA}" dt="2025-01-13T16:07:46.033" v="22"/>
        <pc:sldMkLst>
          <pc:docMk/>
          <pc:sldMk cId="585605574" sldId="284"/>
        </pc:sldMkLst>
        <pc:spChg chg="add mod">
          <ac:chgData name="Huijting, H. (Heather)" userId="68e47589-c922-478b-9c03-f5beeea18868" providerId="ADAL" clId="{12FECC2F-BF20-4C09-B24F-256D0EA533DA}" dt="2025-01-13T16:07:46.033" v="22"/>
          <ac:spMkLst>
            <pc:docMk/>
            <pc:sldMk cId="585605574" sldId="284"/>
            <ac:spMk id="5" creationId="{43277AAB-CF32-0A01-F8B9-97C2B7CB628A}"/>
          </ac:spMkLst>
        </pc:spChg>
      </pc:sldChg>
      <pc:sldChg chg="addSp modSp">
        <pc:chgData name="Huijting, H. (Heather)" userId="68e47589-c922-478b-9c03-f5beeea18868" providerId="ADAL" clId="{12FECC2F-BF20-4C09-B24F-256D0EA533DA}" dt="2025-01-13T16:07:48.313" v="24"/>
        <pc:sldMkLst>
          <pc:docMk/>
          <pc:sldMk cId="160116707" sldId="285"/>
        </pc:sldMkLst>
        <pc:spChg chg="add mod">
          <ac:chgData name="Huijting, H. (Heather)" userId="68e47589-c922-478b-9c03-f5beeea18868" providerId="ADAL" clId="{12FECC2F-BF20-4C09-B24F-256D0EA533DA}" dt="2025-01-13T16:07:48.313" v="24"/>
          <ac:spMkLst>
            <pc:docMk/>
            <pc:sldMk cId="160116707" sldId="285"/>
            <ac:spMk id="12" creationId="{F686533F-C221-3E8A-7C72-8AE5EF61C587}"/>
          </ac:spMkLst>
        </pc:spChg>
      </pc:sldChg>
      <pc:sldChg chg="addSp modSp">
        <pc:chgData name="Huijting, H. (Heather)" userId="68e47589-c922-478b-9c03-f5beeea18868" providerId="ADAL" clId="{12FECC2F-BF20-4C09-B24F-256D0EA533DA}" dt="2025-01-13T16:07:52.433" v="27"/>
        <pc:sldMkLst>
          <pc:docMk/>
          <pc:sldMk cId="3002331230" sldId="286"/>
        </pc:sldMkLst>
        <pc:spChg chg="add mod">
          <ac:chgData name="Huijting, H. (Heather)" userId="68e47589-c922-478b-9c03-f5beeea18868" providerId="ADAL" clId="{12FECC2F-BF20-4C09-B24F-256D0EA533DA}" dt="2025-01-13T16:07:52.433" v="27"/>
          <ac:spMkLst>
            <pc:docMk/>
            <pc:sldMk cId="3002331230" sldId="286"/>
            <ac:spMk id="6" creationId="{BAE53275-C2BF-7630-F0EC-2DFB5442D043}"/>
          </ac:spMkLst>
        </pc:spChg>
      </pc:sldChg>
      <pc:sldChg chg="addSp modSp">
        <pc:chgData name="Huijting, H. (Heather)" userId="68e47589-c922-478b-9c03-f5beeea18868" providerId="ADAL" clId="{12FECC2F-BF20-4C09-B24F-256D0EA533DA}" dt="2025-01-13T16:07:55.397" v="29"/>
        <pc:sldMkLst>
          <pc:docMk/>
          <pc:sldMk cId="2040165163" sldId="287"/>
        </pc:sldMkLst>
        <pc:spChg chg="add mod">
          <ac:chgData name="Huijting, H. (Heather)" userId="68e47589-c922-478b-9c03-f5beeea18868" providerId="ADAL" clId="{12FECC2F-BF20-4C09-B24F-256D0EA533DA}" dt="2025-01-13T16:07:55.397" v="29"/>
          <ac:spMkLst>
            <pc:docMk/>
            <pc:sldMk cId="2040165163" sldId="287"/>
            <ac:spMk id="14" creationId="{3E66C823-057C-6A06-F8E6-2A07FE6A8A59}"/>
          </ac:spMkLst>
        </pc:spChg>
      </pc:sldChg>
      <pc:sldChg chg="addSp modSp">
        <pc:chgData name="Huijting, H. (Heather)" userId="68e47589-c922-478b-9c03-f5beeea18868" providerId="ADAL" clId="{12FECC2F-BF20-4C09-B24F-256D0EA533DA}" dt="2025-01-13T16:07:57.583" v="30"/>
        <pc:sldMkLst>
          <pc:docMk/>
          <pc:sldMk cId="1318494967" sldId="288"/>
        </pc:sldMkLst>
        <pc:spChg chg="add mod">
          <ac:chgData name="Huijting, H. (Heather)" userId="68e47589-c922-478b-9c03-f5beeea18868" providerId="ADAL" clId="{12FECC2F-BF20-4C09-B24F-256D0EA533DA}" dt="2025-01-13T16:07:57.583" v="30"/>
          <ac:spMkLst>
            <pc:docMk/>
            <pc:sldMk cId="1318494967" sldId="288"/>
            <ac:spMk id="11" creationId="{3FD08BDD-1DFF-440C-3FEA-49E217271EC2}"/>
          </ac:spMkLst>
        </pc:spChg>
      </pc:sldChg>
      <pc:sldChg chg="addSp modSp">
        <pc:chgData name="Huijting, H. (Heather)" userId="68e47589-c922-478b-9c03-f5beeea18868" providerId="ADAL" clId="{12FECC2F-BF20-4C09-B24F-256D0EA533DA}" dt="2025-01-13T16:07:58.798" v="31"/>
        <pc:sldMkLst>
          <pc:docMk/>
          <pc:sldMk cId="3423183455" sldId="289"/>
        </pc:sldMkLst>
        <pc:spChg chg="add mod">
          <ac:chgData name="Huijting, H. (Heather)" userId="68e47589-c922-478b-9c03-f5beeea18868" providerId="ADAL" clId="{12FECC2F-BF20-4C09-B24F-256D0EA533DA}" dt="2025-01-13T16:07:58.798" v="31"/>
          <ac:spMkLst>
            <pc:docMk/>
            <pc:sldMk cId="3423183455" sldId="289"/>
            <ac:spMk id="12" creationId="{BAFF50A3-EDA2-36E3-F629-4F150F645153}"/>
          </ac:spMkLst>
        </pc:spChg>
      </pc:sldChg>
      <pc:sldChg chg="addSp modSp">
        <pc:chgData name="Huijting, H. (Heather)" userId="68e47589-c922-478b-9c03-f5beeea18868" providerId="ADAL" clId="{12FECC2F-BF20-4C09-B24F-256D0EA533DA}" dt="2025-01-13T16:08:02.467" v="33"/>
        <pc:sldMkLst>
          <pc:docMk/>
          <pc:sldMk cId="2242918101" sldId="290"/>
        </pc:sldMkLst>
        <pc:spChg chg="add mod">
          <ac:chgData name="Huijting, H. (Heather)" userId="68e47589-c922-478b-9c03-f5beeea18868" providerId="ADAL" clId="{12FECC2F-BF20-4C09-B24F-256D0EA533DA}" dt="2025-01-13T16:08:02.467" v="33"/>
          <ac:spMkLst>
            <pc:docMk/>
            <pc:sldMk cId="2242918101" sldId="290"/>
            <ac:spMk id="28" creationId="{9B26E52F-ECE5-467A-FFDD-0E7A7BDDF31F}"/>
          </ac:spMkLst>
        </pc:spChg>
      </pc:sldChg>
      <pc:sldChg chg="addSp modSp">
        <pc:chgData name="Huijting, H. (Heather)" userId="68e47589-c922-478b-9c03-f5beeea18868" providerId="ADAL" clId="{12FECC2F-BF20-4C09-B24F-256D0EA533DA}" dt="2025-01-13T16:08:05.653" v="35"/>
        <pc:sldMkLst>
          <pc:docMk/>
          <pc:sldMk cId="381000845" sldId="291"/>
        </pc:sldMkLst>
        <pc:spChg chg="add mod">
          <ac:chgData name="Huijting, H. (Heather)" userId="68e47589-c922-478b-9c03-f5beeea18868" providerId="ADAL" clId="{12FECC2F-BF20-4C09-B24F-256D0EA533DA}" dt="2025-01-13T16:08:05.653" v="35"/>
          <ac:spMkLst>
            <pc:docMk/>
            <pc:sldMk cId="381000845" sldId="291"/>
            <ac:spMk id="9" creationId="{F8859E47-9C6C-977C-0B80-AB1A642226F8}"/>
          </ac:spMkLst>
        </pc:spChg>
      </pc:sldChg>
      <pc:sldChg chg="addSp modSp">
        <pc:chgData name="Huijting, H. (Heather)" userId="68e47589-c922-478b-9c03-f5beeea18868" providerId="ADAL" clId="{12FECC2F-BF20-4C09-B24F-256D0EA533DA}" dt="2025-01-13T16:08:08.503" v="37"/>
        <pc:sldMkLst>
          <pc:docMk/>
          <pc:sldMk cId="2921179792" sldId="293"/>
        </pc:sldMkLst>
        <pc:spChg chg="add mod">
          <ac:chgData name="Huijting, H. (Heather)" userId="68e47589-c922-478b-9c03-f5beeea18868" providerId="ADAL" clId="{12FECC2F-BF20-4C09-B24F-256D0EA533DA}" dt="2025-01-13T16:08:08.503" v="37"/>
          <ac:spMkLst>
            <pc:docMk/>
            <pc:sldMk cId="2921179792" sldId="293"/>
            <ac:spMk id="17" creationId="{D71918C8-DA86-B9D5-837A-E7CA4FA7A0C8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96E7C8-4CA4-455B-959A-BC18AC748470}" type="datetimeFigureOut">
              <a:rPr lang="nl-NL" smtClean="0"/>
              <a:t>13-1-2025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6B4BFC-50F4-4315-A3F9-AF8F6BC737FF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395176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6B4BFC-50F4-4315-A3F9-AF8F6BC737FF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083359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6B4BFC-50F4-4315-A3F9-AF8F6BC737FF}" type="slidenum">
              <a:rPr lang="nl-NL" smtClean="0"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466641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6B4BFC-50F4-4315-A3F9-AF8F6BC737FF}" type="slidenum">
              <a:rPr lang="nl-NL" smtClean="0"/>
              <a:t>18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466641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825CC-8D3E-4C1A-8272-6F2B56672642}" type="datetimeFigureOut">
              <a:rPr lang="nl-NL" smtClean="0"/>
              <a:t>13-1-2025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D8975-2F17-4ACF-AA01-B1AA1B593BC8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1907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825CC-8D3E-4C1A-8272-6F2B56672642}" type="datetimeFigureOut">
              <a:rPr lang="nl-NL" smtClean="0"/>
              <a:t>13-1-2025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D8975-2F17-4ACF-AA01-B1AA1B593BC8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758032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825CC-8D3E-4C1A-8272-6F2B56672642}" type="datetimeFigureOut">
              <a:rPr lang="nl-NL" smtClean="0"/>
              <a:t>13-1-2025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D8975-2F17-4ACF-AA01-B1AA1B593BC8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452403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825CC-8D3E-4C1A-8272-6F2B56672642}" type="datetimeFigureOut">
              <a:rPr lang="nl-NL" smtClean="0"/>
              <a:t>13-1-2025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D8975-2F17-4ACF-AA01-B1AA1B593BC8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92652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825CC-8D3E-4C1A-8272-6F2B56672642}" type="datetimeFigureOut">
              <a:rPr lang="nl-NL" smtClean="0"/>
              <a:t>13-1-2025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D8975-2F17-4ACF-AA01-B1AA1B593BC8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6709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825CC-8D3E-4C1A-8272-6F2B56672642}" type="datetimeFigureOut">
              <a:rPr lang="nl-NL" smtClean="0"/>
              <a:t>13-1-2025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D8975-2F17-4ACF-AA01-B1AA1B593BC8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074582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825CC-8D3E-4C1A-8272-6F2B56672642}" type="datetimeFigureOut">
              <a:rPr lang="nl-NL" smtClean="0"/>
              <a:t>13-1-2025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D8975-2F17-4ACF-AA01-B1AA1B593BC8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402582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825CC-8D3E-4C1A-8272-6F2B56672642}" type="datetimeFigureOut">
              <a:rPr lang="nl-NL" smtClean="0"/>
              <a:t>13-1-2025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D8975-2F17-4ACF-AA01-B1AA1B593BC8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67850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825CC-8D3E-4C1A-8272-6F2B56672642}" type="datetimeFigureOut">
              <a:rPr lang="nl-NL" smtClean="0"/>
              <a:t>13-1-2025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D8975-2F17-4ACF-AA01-B1AA1B593BC8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785313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825CC-8D3E-4C1A-8272-6F2B56672642}" type="datetimeFigureOut">
              <a:rPr lang="nl-NL" smtClean="0"/>
              <a:t>13-1-2025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D8975-2F17-4ACF-AA01-B1AA1B593BC8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893848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825CC-8D3E-4C1A-8272-6F2B56672642}" type="datetimeFigureOut">
              <a:rPr lang="nl-NL" smtClean="0"/>
              <a:t>13-1-2025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D8975-2F17-4ACF-AA01-B1AA1B593BC8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881049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B825CC-8D3E-4C1A-8272-6F2B56672642}" type="datetimeFigureOut">
              <a:rPr lang="nl-NL" smtClean="0"/>
              <a:t>13-1-2025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2D8975-2F17-4ACF-AA01-B1AA1B593BC8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81119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png"/><Relationship Id="rId5" Type="http://schemas.openxmlformats.org/officeDocument/2006/relationships/image" Target="../media/image11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png"/><Relationship Id="rId5" Type="http://schemas.openxmlformats.org/officeDocument/2006/relationships/image" Target="../media/image11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png"/><Relationship Id="rId5" Type="http://schemas.openxmlformats.org/officeDocument/2006/relationships/image" Target="../media/image19.png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png"/><Relationship Id="rId5" Type="http://schemas.openxmlformats.org/officeDocument/2006/relationships/image" Target="../media/image19.png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1.png"/><Relationship Id="rId4" Type="http://schemas.openxmlformats.org/officeDocument/2006/relationships/image" Target="../media/image3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1.png"/><Relationship Id="rId4" Type="http://schemas.openxmlformats.org/officeDocument/2006/relationships/image" Target="../media/image39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youtube.com/watch?v=jJFYc2xn-TA" TargetMode="Externa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>
            <a:extLst>
              <a:ext uri="{FF2B5EF4-FFF2-40B4-BE49-F238E27FC236}">
                <a16:creationId xmlns:a16="http://schemas.microsoft.com/office/drawing/2014/main" id="{B05D5F9B-B9AE-89B9-01D6-B2FEA6CD0AE3}"/>
              </a:ext>
            </a:extLst>
          </p:cNvPr>
          <p:cNvSpPr txBox="1"/>
          <p:nvPr/>
        </p:nvSpPr>
        <p:spPr>
          <a:xfrm>
            <a:off x="0" y="1076150"/>
            <a:ext cx="9144000" cy="729117"/>
          </a:xfrm>
          <a:prstGeom prst="rect">
            <a:avLst/>
          </a:prstGeom>
          <a:solidFill>
            <a:srgbClr val="00B0F0"/>
          </a:solidFill>
          <a:ln w="6350">
            <a:solidFill>
              <a:srgbClr val="00B0F0"/>
            </a:solidFill>
          </a:ln>
        </p:spPr>
        <p:txBody>
          <a:bodyPr rot="0" spcFirstLastPara="0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</a:pPr>
            <a:r>
              <a:rPr lang="nl-NL" sz="4050" b="1" dirty="0">
                <a:solidFill>
                  <a:srgbClr val="FFFFFF"/>
                </a:solidFill>
                <a:latin typeface="Bahnschrift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GROTE REKENDAG | 19 MAART 2025</a:t>
            </a:r>
          </a:p>
        </p:txBody>
      </p:sp>
      <p:sp>
        <p:nvSpPr>
          <p:cNvPr id="6" name="Text Box 30">
            <a:extLst>
              <a:ext uri="{FF2B5EF4-FFF2-40B4-BE49-F238E27FC236}">
                <a16:creationId xmlns:a16="http://schemas.microsoft.com/office/drawing/2014/main" id="{51FDB651-4E3C-8F53-A568-58E80C0C2436}"/>
              </a:ext>
            </a:extLst>
          </p:cNvPr>
          <p:cNvSpPr txBox="1"/>
          <p:nvPr/>
        </p:nvSpPr>
        <p:spPr>
          <a:xfrm>
            <a:off x="2748238" y="2360011"/>
            <a:ext cx="3647516" cy="451843"/>
          </a:xfrm>
          <a:prstGeom prst="rect">
            <a:avLst/>
          </a:prstGeom>
          <a:solidFill>
            <a:srgbClr val="FF3300"/>
          </a:solidFill>
          <a:ln w="6350">
            <a:solidFill>
              <a:srgbClr val="FF3300"/>
            </a:solidFill>
          </a:ln>
        </p:spPr>
        <p:txBody>
          <a:bodyPr rot="0" spcFirstLastPara="0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</a:pPr>
            <a:r>
              <a:rPr lang="nl-NL" sz="825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C094189E-09B9-BDBE-403E-A870C3A24B65}"/>
              </a:ext>
            </a:extLst>
          </p:cNvPr>
          <p:cNvSpPr txBox="1">
            <a:spLocks/>
          </p:cNvSpPr>
          <p:nvPr/>
        </p:nvSpPr>
        <p:spPr>
          <a:xfrm>
            <a:off x="2010331" y="2208486"/>
            <a:ext cx="5123330" cy="603368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2400" b="1" dirty="0">
                <a:solidFill>
                  <a:schemeClr val="bg1"/>
                </a:solidFill>
              </a:rPr>
              <a:t>GROEP 5 EN 6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3F073C0-F336-4048-5D08-CA50393419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2154" y="4909596"/>
            <a:ext cx="3079248" cy="1216154"/>
          </a:xfrm>
          <a:prstGeom prst="rect">
            <a:avLst/>
          </a:prstGeom>
        </p:spPr>
      </p:pic>
      <p:sp>
        <p:nvSpPr>
          <p:cNvPr id="11" name="Ondertitel 2">
            <a:extLst>
              <a:ext uri="{FF2B5EF4-FFF2-40B4-BE49-F238E27FC236}">
                <a16:creationId xmlns:a16="http://schemas.microsoft.com/office/drawing/2014/main" id="{02AA6E58-B8E6-CBA8-B827-AE08296CD5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231" y="2959772"/>
            <a:ext cx="9009529" cy="1801906"/>
          </a:xfrm>
        </p:spPr>
        <p:txBody>
          <a:bodyPr>
            <a:normAutofit/>
          </a:bodyPr>
          <a:lstStyle/>
          <a:p>
            <a:endParaRPr lang="nl-NL" sz="3000" b="1" dirty="0">
              <a:solidFill>
                <a:srgbClr val="000000"/>
              </a:solidFill>
              <a:latin typeface="WordVisi_MSFontService"/>
            </a:endParaRPr>
          </a:p>
          <a:p>
            <a:r>
              <a:rPr lang="nl-NL" sz="6000" b="1" dirty="0">
                <a:solidFill>
                  <a:srgbClr val="000000"/>
                </a:solidFill>
                <a:latin typeface="Bahnschrift" panose="020B0502040204020203" pitchFamily="34" charset="0"/>
              </a:rPr>
              <a:t>Quiz</a:t>
            </a:r>
          </a:p>
          <a:p>
            <a:endParaRPr lang="nl-NL" sz="3000" b="1" dirty="0"/>
          </a:p>
        </p:txBody>
      </p:sp>
    </p:spTree>
    <p:extLst>
      <p:ext uri="{BB962C8B-B14F-4D97-AF65-F5344CB8AC3E}">
        <p14:creationId xmlns:p14="http://schemas.microsoft.com/office/powerpoint/2010/main" val="2211285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143000"/>
          </a:xfrm>
        </p:spPr>
        <p:txBody>
          <a:bodyPr/>
          <a:lstStyle/>
          <a:p>
            <a:r>
              <a:rPr lang="nl-NL" dirty="0"/>
              <a:t>Een vierkant dropmatje</a:t>
            </a:r>
          </a:p>
        </p:txBody>
      </p:sp>
      <p:sp>
        <p:nvSpPr>
          <p:cNvPr id="10" name="Rechthoek 9"/>
          <p:cNvSpPr/>
          <p:nvPr/>
        </p:nvSpPr>
        <p:spPr>
          <a:xfrm>
            <a:off x="4884811" y="1916832"/>
            <a:ext cx="422410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/>
              <a:t>Hoeveel kinderen kun je zo’n stukje geven?</a:t>
            </a:r>
          </a:p>
          <a:p>
            <a:pPr marL="342900" indent="-342900">
              <a:buAutoNum type="alphaLcPeriod"/>
            </a:pPr>
            <a:r>
              <a:rPr lang="nl-NL" dirty="0"/>
              <a:t>10 kinderen</a:t>
            </a:r>
          </a:p>
          <a:p>
            <a:pPr marL="342900" indent="-342900">
              <a:buAutoNum type="alphaLcPeriod"/>
            </a:pPr>
            <a:r>
              <a:rPr lang="nl-NL" dirty="0"/>
              <a:t>12 kinderen</a:t>
            </a:r>
          </a:p>
          <a:p>
            <a:pPr marL="342900" indent="-342900">
              <a:buAutoNum type="alphaLcPeriod"/>
            </a:pPr>
            <a:r>
              <a:rPr lang="nl-NL" dirty="0"/>
              <a:t>16 kinderen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72816"/>
            <a:ext cx="4392488" cy="4367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Gelijkbenige driehoek 3"/>
          <p:cNvSpPr/>
          <p:nvPr/>
        </p:nvSpPr>
        <p:spPr>
          <a:xfrm rot="10800000">
            <a:off x="1475656" y="2852936"/>
            <a:ext cx="2160240" cy="1080120"/>
          </a:xfrm>
          <a:prstGeom prst="triangle">
            <a:avLst>
              <a:gd name="adj" fmla="val 49088"/>
            </a:avLst>
          </a:prstGeom>
          <a:solidFill>
            <a:schemeClr val="bg2"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Text Box 12">
            <a:extLst>
              <a:ext uri="{FF2B5EF4-FFF2-40B4-BE49-F238E27FC236}">
                <a16:creationId xmlns:a16="http://schemas.microsoft.com/office/drawing/2014/main" id="{AE4FB964-7870-534E-550A-264CD8CE4EAB}"/>
              </a:ext>
            </a:extLst>
          </p:cNvPr>
          <p:cNvSpPr txBox="1"/>
          <p:nvPr/>
        </p:nvSpPr>
        <p:spPr>
          <a:xfrm>
            <a:off x="0" y="-12680"/>
            <a:ext cx="9144000" cy="260350"/>
          </a:xfrm>
          <a:prstGeom prst="rect">
            <a:avLst/>
          </a:prstGeom>
          <a:solidFill>
            <a:srgbClr val="00B0F0"/>
          </a:solidFill>
          <a:ln w="6350">
            <a:solidFill>
              <a:srgbClr val="00B0F0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</a:pPr>
            <a:r>
              <a:rPr lang="nl-NL" sz="1100" b="1">
                <a:solidFill>
                  <a:srgbClr val="FFFFFF"/>
                </a:solidFill>
                <a:effectLst/>
                <a:latin typeface="Bahnschrift SemiBold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		GROTE REKENDAG 2025</a:t>
            </a:r>
            <a:endParaRPr lang="nl-NL" sz="11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27737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143000"/>
          </a:xfrm>
        </p:spPr>
        <p:txBody>
          <a:bodyPr/>
          <a:lstStyle/>
          <a:p>
            <a:r>
              <a:rPr lang="nl-NL" dirty="0"/>
              <a:t>Een vierkant dropmatje</a:t>
            </a:r>
          </a:p>
        </p:txBody>
      </p:sp>
      <p:sp>
        <p:nvSpPr>
          <p:cNvPr id="10" name="Rechthoek 9"/>
          <p:cNvSpPr/>
          <p:nvPr/>
        </p:nvSpPr>
        <p:spPr>
          <a:xfrm>
            <a:off x="4884811" y="1916832"/>
            <a:ext cx="422410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/>
              <a:t>Hoeveel kinderen kun je zo’n stukje geven?</a:t>
            </a:r>
          </a:p>
          <a:p>
            <a:pPr marL="342900" indent="-342900">
              <a:buAutoNum type="alphaLcPeriod"/>
            </a:pPr>
            <a:r>
              <a:rPr lang="nl-NL" dirty="0"/>
              <a:t>10 kinderen</a:t>
            </a:r>
          </a:p>
          <a:p>
            <a:pPr marL="342900" indent="-342900">
              <a:buAutoNum type="alphaLcPeriod"/>
            </a:pPr>
            <a:r>
              <a:rPr lang="nl-NL" dirty="0"/>
              <a:t>12 kinderen</a:t>
            </a:r>
          </a:p>
          <a:p>
            <a:pPr marL="342900" indent="-342900">
              <a:buAutoNum type="alphaLcPeriod"/>
            </a:pPr>
            <a:r>
              <a:rPr lang="nl-NL" dirty="0"/>
              <a:t>16 kinderen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72816"/>
            <a:ext cx="4392488" cy="4367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Gelijkbenige driehoek 3"/>
          <p:cNvSpPr/>
          <p:nvPr/>
        </p:nvSpPr>
        <p:spPr>
          <a:xfrm rot="10800000">
            <a:off x="1475656" y="2852936"/>
            <a:ext cx="2160240" cy="1080120"/>
          </a:xfrm>
          <a:prstGeom prst="triangle">
            <a:avLst>
              <a:gd name="adj" fmla="val 49088"/>
            </a:avLst>
          </a:prstGeom>
          <a:solidFill>
            <a:schemeClr val="bg2"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Gelijkbenige driehoek 5"/>
          <p:cNvSpPr/>
          <p:nvPr/>
        </p:nvSpPr>
        <p:spPr>
          <a:xfrm>
            <a:off x="1475656" y="1772816"/>
            <a:ext cx="2160240" cy="1080120"/>
          </a:xfrm>
          <a:prstGeom prst="triangle">
            <a:avLst>
              <a:gd name="adj" fmla="val 49088"/>
            </a:avLst>
          </a:pr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Gelijkbenige driehoek 6"/>
          <p:cNvSpPr/>
          <p:nvPr/>
        </p:nvSpPr>
        <p:spPr>
          <a:xfrm rot="10800000">
            <a:off x="2555776" y="1772816"/>
            <a:ext cx="2160240" cy="1080120"/>
          </a:xfrm>
          <a:prstGeom prst="triangle">
            <a:avLst>
              <a:gd name="adj" fmla="val 49088"/>
            </a:avLst>
          </a:prstGeom>
          <a:solidFill>
            <a:schemeClr val="tx2">
              <a:lumMod val="60000"/>
              <a:lumOff val="40000"/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Gelijkbenige driehoek 7"/>
          <p:cNvSpPr/>
          <p:nvPr/>
        </p:nvSpPr>
        <p:spPr>
          <a:xfrm rot="10800000">
            <a:off x="395536" y="1772816"/>
            <a:ext cx="2160240" cy="1080120"/>
          </a:xfrm>
          <a:prstGeom prst="triangle">
            <a:avLst>
              <a:gd name="adj" fmla="val 49088"/>
            </a:avLst>
          </a:prstGeom>
          <a:solidFill>
            <a:srgbClr val="FFFF00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Text Box 12">
            <a:extLst>
              <a:ext uri="{FF2B5EF4-FFF2-40B4-BE49-F238E27FC236}">
                <a16:creationId xmlns:a16="http://schemas.microsoft.com/office/drawing/2014/main" id="{43277AAB-CF32-0A01-F8B9-97C2B7CB628A}"/>
              </a:ext>
            </a:extLst>
          </p:cNvPr>
          <p:cNvSpPr txBox="1"/>
          <p:nvPr/>
        </p:nvSpPr>
        <p:spPr>
          <a:xfrm>
            <a:off x="0" y="-12680"/>
            <a:ext cx="9144000" cy="260350"/>
          </a:xfrm>
          <a:prstGeom prst="rect">
            <a:avLst/>
          </a:prstGeom>
          <a:solidFill>
            <a:srgbClr val="00B0F0"/>
          </a:solidFill>
          <a:ln w="6350">
            <a:solidFill>
              <a:srgbClr val="00B0F0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</a:pPr>
            <a:r>
              <a:rPr lang="nl-NL" sz="1100" b="1">
                <a:solidFill>
                  <a:srgbClr val="FFFFFF"/>
                </a:solidFill>
                <a:effectLst/>
                <a:latin typeface="Bahnschrift SemiBold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		GROTE REKENDAG 2025</a:t>
            </a:r>
            <a:endParaRPr lang="nl-NL" sz="11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5605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143000"/>
          </a:xfrm>
        </p:spPr>
        <p:txBody>
          <a:bodyPr/>
          <a:lstStyle/>
          <a:p>
            <a:r>
              <a:rPr lang="nl-NL" dirty="0"/>
              <a:t>Een vierkant dropmatje</a:t>
            </a:r>
          </a:p>
        </p:txBody>
      </p:sp>
      <p:sp>
        <p:nvSpPr>
          <p:cNvPr id="10" name="Rechthoek 9"/>
          <p:cNvSpPr/>
          <p:nvPr/>
        </p:nvSpPr>
        <p:spPr>
          <a:xfrm>
            <a:off x="4884811" y="1916832"/>
            <a:ext cx="429570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dirty="0"/>
              <a:t>Hoeveel kinderen kun je zo’n stukje geven?</a:t>
            </a:r>
          </a:p>
          <a:p>
            <a:pPr marL="342900" indent="-342900">
              <a:buAutoNum type="alphaLcPeriod"/>
            </a:pPr>
            <a:r>
              <a:rPr lang="nl-NL" dirty="0"/>
              <a:t>10 kinderen</a:t>
            </a:r>
          </a:p>
          <a:p>
            <a:pPr marL="342900" indent="-342900">
              <a:buAutoNum type="alphaLcPeriod"/>
            </a:pPr>
            <a:r>
              <a:rPr lang="nl-NL" dirty="0"/>
              <a:t>12 kinderen</a:t>
            </a:r>
          </a:p>
          <a:p>
            <a:pPr marL="342900" indent="-342900">
              <a:buAutoNum type="alphaLcPeriod"/>
            </a:pPr>
            <a:r>
              <a:rPr lang="nl-NL" dirty="0"/>
              <a:t>16 kinderen</a:t>
            </a:r>
          </a:p>
          <a:p>
            <a:pPr lvl="1"/>
            <a:r>
              <a:rPr lang="nl-NL" i="1" dirty="0">
                <a:solidFill>
                  <a:srgbClr val="FF0000"/>
                </a:solidFill>
              </a:rPr>
              <a:t>Want het hele matje bevat 4x4 van die driehoekjes.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72816"/>
            <a:ext cx="4392488" cy="4367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Gelijkbenige driehoek 3"/>
          <p:cNvSpPr/>
          <p:nvPr/>
        </p:nvSpPr>
        <p:spPr>
          <a:xfrm rot="10800000">
            <a:off x="1475656" y="2852936"/>
            <a:ext cx="2160240" cy="1080120"/>
          </a:xfrm>
          <a:prstGeom prst="triangle">
            <a:avLst>
              <a:gd name="adj" fmla="val 49088"/>
            </a:avLst>
          </a:prstGeom>
          <a:solidFill>
            <a:schemeClr val="bg2"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Gelijkbenige driehoek 5"/>
          <p:cNvSpPr/>
          <p:nvPr/>
        </p:nvSpPr>
        <p:spPr>
          <a:xfrm>
            <a:off x="1475656" y="1772816"/>
            <a:ext cx="2160240" cy="1080120"/>
          </a:xfrm>
          <a:prstGeom prst="triangle">
            <a:avLst>
              <a:gd name="adj" fmla="val 49088"/>
            </a:avLst>
          </a:pr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Gelijkbenige driehoek 6"/>
          <p:cNvSpPr/>
          <p:nvPr/>
        </p:nvSpPr>
        <p:spPr>
          <a:xfrm rot="10800000">
            <a:off x="2555776" y="1772816"/>
            <a:ext cx="2160240" cy="1080120"/>
          </a:xfrm>
          <a:prstGeom prst="triangle">
            <a:avLst>
              <a:gd name="adj" fmla="val 49088"/>
            </a:avLst>
          </a:prstGeom>
          <a:solidFill>
            <a:schemeClr val="tx2">
              <a:lumMod val="60000"/>
              <a:lumOff val="40000"/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Gelijkbenige driehoek 7"/>
          <p:cNvSpPr/>
          <p:nvPr/>
        </p:nvSpPr>
        <p:spPr>
          <a:xfrm rot="10800000">
            <a:off x="395536" y="1772816"/>
            <a:ext cx="2160240" cy="1080120"/>
          </a:xfrm>
          <a:prstGeom prst="triangle">
            <a:avLst>
              <a:gd name="adj" fmla="val 49088"/>
            </a:avLst>
          </a:prstGeom>
          <a:solidFill>
            <a:srgbClr val="FFFF00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Ovaal 8"/>
          <p:cNvSpPr/>
          <p:nvPr/>
        </p:nvSpPr>
        <p:spPr>
          <a:xfrm>
            <a:off x="5292080" y="2780928"/>
            <a:ext cx="288032" cy="28803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Gelijkbenige driehoek 10"/>
          <p:cNvSpPr/>
          <p:nvPr/>
        </p:nvSpPr>
        <p:spPr>
          <a:xfrm rot="5400000">
            <a:off x="-144524" y="4545124"/>
            <a:ext cx="2160240" cy="1080120"/>
          </a:xfrm>
          <a:prstGeom prst="triangle">
            <a:avLst>
              <a:gd name="adj" fmla="val 49088"/>
            </a:avLst>
          </a:prstGeom>
          <a:solidFill>
            <a:srgbClr val="FFFF00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Gelijkbenige driehoek 11"/>
          <p:cNvSpPr/>
          <p:nvPr/>
        </p:nvSpPr>
        <p:spPr>
          <a:xfrm rot="16200000">
            <a:off x="-144524" y="3465004"/>
            <a:ext cx="2160240" cy="1080120"/>
          </a:xfrm>
          <a:prstGeom prst="triangle">
            <a:avLst>
              <a:gd name="adj" fmla="val 49088"/>
            </a:avLst>
          </a:pr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Gelijkbenige driehoek 12"/>
          <p:cNvSpPr/>
          <p:nvPr/>
        </p:nvSpPr>
        <p:spPr>
          <a:xfrm rot="5400000">
            <a:off x="935596" y="3392996"/>
            <a:ext cx="2232248" cy="1152128"/>
          </a:xfrm>
          <a:prstGeom prst="triangle">
            <a:avLst>
              <a:gd name="adj" fmla="val 49088"/>
            </a:avLst>
          </a:prstGeom>
          <a:solidFill>
            <a:schemeClr val="bg2"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Gelijkbenige driehoek 13"/>
          <p:cNvSpPr/>
          <p:nvPr/>
        </p:nvSpPr>
        <p:spPr>
          <a:xfrm rot="5400000">
            <a:off x="-72516" y="2312876"/>
            <a:ext cx="2160240" cy="1080120"/>
          </a:xfrm>
          <a:prstGeom prst="triangle">
            <a:avLst>
              <a:gd name="adj" fmla="val 49088"/>
            </a:avLst>
          </a:prstGeom>
          <a:solidFill>
            <a:schemeClr val="tx2">
              <a:lumMod val="60000"/>
              <a:lumOff val="40000"/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Text Box 12">
            <a:extLst>
              <a:ext uri="{FF2B5EF4-FFF2-40B4-BE49-F238E27FC236}">
                <a16:creationId xmlns:a16="http://schemas.microsoft.com/office/drawing/2014/main" id="{6A63D846-51F7-6B07-C8B5-249FCBDA34F2}"/>
              </a:ext>
            </a:extLst>
          </p:cNvPr>
          <p:cNvSpPr txBox="1"/>
          <p:nvPr/>
        </p:nvSpPr>
        <p:spPr>
          <a:xfrm>
            <a:off x="0" y="-12680"/>
            <a:ext cx="9144000" cy="260350"/>
          </a:xfrm>
          <a:prstGeom prst="rect">
            <a:avLst/>
          </a:prstGeom>
          <a:solidFill>
            <a:srgbClr val="00B0F0"/>
          </a:solidFill>
          <a:ln w="6350">
            <a:solidFill>
              <a:srgbClr val="00B0F0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</a:pPr>
            <a:r>
              <a:rPr lang="nl-NL" sz="1100" b="1">
                <a:solidFill>
                  <a:srgbClr val="FFFFFF"/>
                </a:solidFill>
                <a:effectLst/>
                <a:latin typeface="Bahnschrift SemiBold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		GROTE REKENDAG 2025</a:t>
            </a:r>
            <a:endParaRPr lang="nl-NL" sz="11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28935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Vruchtendrank</a:t>
            </a: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772816"/>
            <a:ext cx="1028700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420888"/>
            <a:ext cx="990580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077072"/>
            <a:ext cx="1028700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4221088"/>
            <a:ext cx="1076325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916832"/>
            <a:ext cx="1709862" cy="432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509120"/>
            <a:ext cx="1028700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hthoek 4"/>
          <p:cNvSpPr/>
          <p:nvPr/>
        </p:nvSpPr>
        <p:spPr>
          <a:xfrm>
            <a:off x="755576" y="1628800"/>
            <a:ext cx="46519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600" b="1" dirty="0"/>
              <a:t>A</a:t>
            </a:r>
          </a:p>
        </p:txBody>
      </p:sp>
      <p:sp>
        <p:nvSpPr>
          <p:cNvPr id="6" name="Rechthoek 5"/>
          <p:cNvSpPr/>
          <p:nvPr/>
        </p:nvSpPr>
        <p:spPr>
          <a:xfrm>
            <a:off x="6084168" y="3717032"/>
            <a:ext cx="44275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600" b="1" dirty="0"/>
              <a:t>B</a:t>
            </a:r>
          </a:p>
        </p:txBody>
      </p:sp>
      <p:sp>
        <p:nvSpPr>
          <p:cNvPr id="11" name="Rechthoek 10"/>
          <p:cNvSpPr/>
          <p:nvPr/>
        </p:nvSpPr>
        <p:spPr>
          <a:xfrm>
            <a:off x="5119688" y="1268760"/>
            <a:ext cx="403244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000" dirty="0"/>
              <a:t>Krijgen alle kinderen evenveel?</a:t>
            </a:r>
          </a:p>
          <a:p>
            <a:r>
              <a:rPr lang="nl-NL" sz="2000" dirty="0"/>
              <a:t>Wat is het goede antwoord?</a:t>
            </a:r>
          </a:p>
          <a:p>
            <a:endParaRPr lang="nl-NL" sz="2000" dirty="0"/>
          </a:p>
          <a:p>
            <a:pPr marL="342900" indent="-342900">
              <a:buAutoNum type="alphaLcPeriod"/>
            </a:pPr>
            <a:r>
              <a:rPr lang="nl-NL" sz="2000" dirty="0"/>
              <a:t>De 4 kinderen bij </a:t>
            </a:r>
            <a:r>
              <a:rPr lang="nl-NL" sz="2000" b="1" dirty="0"/>
              <a:t>A</a:t>
            </a:r>
            <a:r>
              <a:rPr lang="nl-NL" sz="2000" dirty="0"/>
              <a:t> krijgen elk meer.</a:t>
            </a:r>
          </a:p>
          <a:p>
            <a:pPr marL="342900" indent="-342900">
              <a:buAutoNum type="alphaLcPeriod"/>
            </a:pPr>
            <a:r>
              <a:rPr lang="nl-NL" sz="2000" dirty="0"/>
              <a:t>Het kind bij </a:t>
            </a:r>
            <a:r>
              <a:rPr lang="nl-NL" sz="2000" b="1" dirty="0"/>
              <a:t>B</a:t>
            </a:r>
            <a:r>
              <a:rPr lang="nl-NL" sz="2000" dirty="0"/>
              <a:t> krijgt meer.</a:t>
            </a:r>
          </a:p>
          <a:p>
            <a:pPr marL="342900" indent="-342900">
              <a:buAutoNum type="alphaLcPeriod"/>
            </a:pPr>
            <a:r>
              <a:rPr lang="nl-NL" sz="2000" dirty="0"/>
              <a:t>Alle kinderen krijgen evenveel.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4509120"/>
            <a:ext cx="923925" cy="200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12">
            <a:extLst>
              <a:ext uri="{FF2B5EF4-FFF2-40B4-BE49-F238E27FC236}">
                <a16:creationId xmlns:a16="http://schemas.microsoft.com/office/drawing/2014/main" id="{F686533F-C221-3E8A-7C72-8AE5EF61C587}"/>
              </a:ext>
            </a:extLst>
          </p:cNvPr>
          <p:cNvSpPr txBox="1"/>
          <p:nvPr/>
        </p:nvSpPr>
        <p:spPr>
          <a:xfrm>
            <a:off x="0" y="-12680"/>
            <a:ext cx="9144000" cy="260350"/>
          </a:xfrm>
          <a:prstGeom prst="rect">
            <a:avLst/>
          </a:prstGeom>
          <a:solidFill>
            <a:srgbClr val="00B0F0"/>
          </a:solidFill>
          <a:ln w="6350">
            <a:solidFill>
              <a:srgbClr val="00B0F0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</a:pPr>
            <a:r>
              <a:rPr lang="nl-NL" sz="1100" b="1">
                <a:solidFill>
                  <a:srgbClr val="FFFFFF"/>
                </a:solidFill>
                <a:effectLst/>
                <a:latin typeface="Bahnschrift SemiBold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		GROTE REKENDAG 2025</a:t>
            </a:r>
            <a:endParaRPr lang="nl-NL" sz="11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1167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Vruchtendrank</a:t>
            </a: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772816"/>
            <a:ext cx="1028700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420888"/>
            <a:ext cx="990580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077072"/>
            <a:ext cx="1028700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4221088"/>
            <a:ext cx="1076325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916832"/>
            <a:ext cx="1709862" cy="432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509120"/>
            <a:ext cx="1028700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hthoek 4"/>
          <p:cNvSpPr/>
          <p:nvPr/>
        </p:nvSpPr>
        <p:spPr>
          <a:xfrm>
            <a:off x="755576" y="1628800"/>
            <a:ext cx="46519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600" b="1" dirty="0"/>
              <a:t>A</a:t>
            </a:r>
          </a:p>
        </p:txBody>
      </p:sp>
      <p:sp>
        <p:nvSpPr>
          <p:cNvPr id="6" name="Rechthoek 5"/>
          <p:cNvSpPr/>
          <p:nvPr/>
        </p:nvSpPr>
        <p:spPr>
          <a:xfrm>
            <a:off x="6084168" y="3717032"/>
            <a:ext cx="44275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600" b="1" dirty="0"/>
              <a:t>B</a:t>
            </a:r>
          </a:p>
        </p:txBody>
      </p:sp>
      <p:sp>
        <p:nvSpPr>
          <p:cNvPr id="11" name="Rechthoek 10"/>
          <p:cNvSpPr/>
          <p:nvPr/>
        </p:nvSpPr>
        <p:spPr>
          <a:xfrm>
            <a:off x="5119688" y="1268760"/>
            <a:ext cx="403244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000" dirty="0"/>
              <a:t>Krijgen alle kinderen evenveel?</a:t>
            </a:r>
          </a:p>
          <a:p>
            <a:r>
              <a:rPr lang="nl-NL" sz="2000" dirty="0"/>
              <a:t>Wat is het goede antwoord?</a:t>
            </a:r>
          </a:p>
          <a:p>
            <a:endParaRPr lang="nl-NL" sz="2000" dirty="0"/>
          </a:p>
          <a:p>
            <a:pPr marL="342900" indent="-342900">
              <a:buAutoNum type="alphaLcPeriod"/>
            </a:pPr>
            <a:r>
              <a:rPr lang="nl-NL" sz="2000" dirty="0"/>
              <a:t>De 4 kinderen bij </a:t>
            </a:r>
            <a:r>
              <a:rPr lang="nl-NL" sz="2000" b="1" dirty="0"/>
              <a:t>A</a:t>
            </a:r>
            <a:r>
              <a:rPr lang="nl-NL" sz="2000" dirty="0"/>
              <a:t> krijgen elk meer.</a:t>
            </a:r>
          </a:p>
          <a:p>
            <a:pPr marL="342900" indent="-342900">
              <a:buAutoNum type="alphaLcPeriod"/>
            </a:pPr>
            <a:r>
              <a:rPr lang="nl-NL" sz="2000" dirty="0"/>
              <a:t>Het kind bij </a:t>
            </a:r>
            <a:r>
              <a:rPr lang="nl-NL" sz="2000" b="1" dirty="0"/>
              <a:t>B</a:t>
            </a:r>
            <a:r>
              <a:rPr lang="nl-NL" sz="2000" dirty="0"/>
              <a:t> krijgt meer.</a:t>
            </a:r>
          </a:p>
          <a:p>
            <a:pPr marL="342900" indent="-342900">
              <a:buAutoNum type="alphaLcPeriod"/>
            </a:pPr>
            <a:r>
              <a:rPr lang="nl-NL" sz="2000" dirty="0"/>
              <a:t>Alle kinderen krijgen evenveel.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4509120"/>
            <a:ext cx="923925" cy="200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vaal 12"/>
          <p:cNvSpPr/>
          <p:nvPr/>
        </p:nvSpPr>
        <p:spPr>
          <a:xfrm>
            <a:off x="5076056" y="2780928"/>
            <a:ext cx="432048" cy="36004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Text Box 12">
            <a:extLst>
              <a:ext uri="{FF2B5EF4-FFF2-40B4-BE49-F238E27FC236}">
                <a16:creationId xmlns:a16="http://schemas.microsoft.com/office/drawing/2014/main" id="{6942F789-DCAF-BF05-E178-60D98895163E}"/>
              </a:ext>
            </a:extLst>
          </p:cNvPr>
          <p:cNvSpPr txBox="1"/>
          <p:nvPr/>
        </p:nvSpPr>
        <p:spPr>
          <a:xfrm>
            <a:off x="0" y="-12680"/>
            <a:ext cx="9144000" cy="260350"/>
          </a:xfrm>
          <a:prstGeom prst="rect">
            <a:avLst/>
          </a:prstGeom>
          <a:solidFill>
            <a:srgbClr val="00B0F0"/>
          </a:solidFill>
          <a:ln w="6350">
            <a:solidFill>
              <a:srgbClr val="00B0F0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</a:pPr>
            <a:r>
              <a:rPr lang="nl-NL" sz="1100" b="1">
                <a:solidFill>
                  <a:srgbClr val="FFFFFF"/>
                </a:solidFill>
                <a:effectLst/>
                <a:latin typeface="Bahnschrift SemiBold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		GROTE REKENDAG 2025</a:t>
            </a:r>
            <a:endParaRPr lang="nl-NL" sz="11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01462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Vruchtendrank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204864"/>
            <a:ext cx="970191" cy="1974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2780928"/>
            <a:ext cx="1028700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573016"/>
            <a:ext cx="990580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437112"/>
            <a:ext cx="1028700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645024"/>
            <a:ext cx="2366948" cy="3112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4509120"/>
            <a:ext cx="1345094" cy="1876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kstvak 1"/>
          <p:cNvSpPr txBox="1"/>
          <p:nvPr/>
        </p:nvSpPr>
        <p:spPr>
          <a:xfrm>
            <a:off x="2699792" y="1268760"/>
            <a:ext cx="4247573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dirty="0"/>
              <a:t>Krijgen alle kinderen evenveel?</a:t>
            </a:r>
          </a:p>
          <a:p>
            <a:endParaRPr lang="nl-NL" sz="2000" dirty="0"/>
          </a:p>
          <a:p>
            <a:r>
              <a:rPr lang="nl-NL" sz="2000" dirty="0"/>
              <a:t>Wat is het goede antwoord?</a:t>
            </a:r>
          </a:p>
          <a:p>
            <a:pPr marL="342900" indent="-342900">
              <a:buAutoNum type="alphaLcPeriod"/>
            </a:pPr>
            <a:r>
              <a:rPr lang="nl-NL" sz="2000" dirty="0"/>
              <a:t>De 3 kinderen bij </a:t>
            </a:r>
            <a:r>
              <a:rPr lang="nl-NL" sz="2000" b="1" dirty="0"/>
              <a:t>A</a:t>
            </a:r>
            <a:r>
              <a:rPr lang="nl-NL" sz="2000" dirty="0"/>
              <a:t> krijgen elk meer.</a:t>
            </a:r>
          </a:p>
          <a:p>
            <a:pPr marL="342900" indent="-342900">
              <a:buAutoNum type="alphaLcPeriod"/>
            </a:pPr>
            <a:r>
              <a:rPr lang="nl-NL" sz="2000" dirty="0"/>
              <a:t>Het kind bij </a:t>
            </a:r>
            <a:r>
              <a:rPr lang="nl-NL" sz="2000" b="1" dirty="0"/>
              <a:t>B</a:t>
            </a:r>
            <a:r>
              <a:rPr lang="nl-NL" sz="2000" dirty="0"/>
              <a:t> krijgt meer.</a:t>
            </a:r>
          </a:p>
          <a:p>
            <a:pPr marL="342900" indent="-342900">
              <a:buAutoNum type="alphaLcPeriod"/>
            </a:pPr>
            <a:r>
              <a:rPr lang="nl-NL" sz="2000" dirty="0"/>
              <a:t>Alle kinderen krijgen evenveel.</a:t>
            </a:r>
          </a:p>
        </p:txBody>
      </p:sp>
      <p:sp>
        <p:nvSpPr>
          <p:cNvPr id="3" name="Tekstvak 2"/>
          <p:cNvSpPr txBox="1"/>
          <p:nvPr/>
        </p:nvSpPr>
        <p:spPr>
          <a:xfrm>
            <a:off x="827584" y="1916832"/>
            <a:ext cx="4651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600" b="1" dirty="0"/>
              <a:t>A</a:t>
            </a:r>
          </a:p>
        </p:txBody>
      </p:sp>
      <p:sp>
        <p:nvSpPr>
          <p:cNvPr id="5" name="Rechthoek 4"/>
          <p:cNvSpPr/>
          <p:nvPr/>
        </p:nvSpPr>
        <p:spPr>
          <a:xfrm>
            <a:off x="7812360" y="2420888"/>
            <a:ext cx="44275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600" b="1" dirty="0"/>
              <a:t>B</a:t>
            </a:r>
          </a:p>
        </p:txBody>
      </p:sp>
      <p:sp>
        <p:nvSpPr>
          <p:cNvPr id="6" name="Text Box 12">
            <a:extLst>
              <a:ext uri="{FF2B5EF4-FFF2-40B4-BE49-F238E27FC236}">
                <a16:creationId xmlns:a16="http://schemas.microsoft.com/office/drawing/2014/main" id="{B365B2EA-4578-D01A-0B01-08D6286C9701}"/>
              </a:ext>
            </a:extLst>
          </p:cNvPr>
          <p:cNvSpPr txBox="1"/>
          <p:nvPr/>
        </p:nvSpPr>
        <p:spPr>
          <a:xfrm>
            <a:off x="0" y="-12680"/>
            <a:ext cx="9144000" cy="260350"/>
          </a:xfrm>
          <a:prstGeom prst="rect">
            <a:avLst/>
          </a:prstGeom>
          <a:solidFill>
            <a:srgbClr val="00B0F0"/>
          </a:solidFill>
          <a:ln w="6350">
            <a:solidFill>
              <a:srgbClr val="00B0F0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</a:pPr>
            <a:r>
              <a:rPr lang="nl-NL" sz="1100" b="1">
                <a:solidFill>
                  <a:srgbClr val="FFFFFF"/>
                </a:solidFill>
                <a:effectLst/>
                <a:latin typeface="Bahnschrift SemiBold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		GROTE REKENDAG 2025</a:t>
            </a:r>
            <a:endParaRPr lang="nl-NL" sz="11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99073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Vruchtendrank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204864"/>
            <a:ext cx="970191" cy="1974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2780928"/>
            <a:ext cx="1028700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573016"/>
            <a:ext cx="990580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437112"/>
            <a:ext cx="1028700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645024"/>
            <a:ext cx="2366948" cy="3112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4509120"/>
            <a:ext cx="1345094" cy="1876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kstvak 1"/>
          <p:cNvSpPr txBox="1"/>
          <p:nvPr/>
        </p:nvSpPr>
        <p:spPr>
          <a:xfrm>
            <a:off x="2699792" y="1268760"/>
            <a:ext cx="4247573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dirty="0"/>
              <a:t>Krijgen alle kinderen evenveel?</a:t>
            </a:r>
          </a:p>
          <a:p>
            <a:endParaRPr lang="nl-NL" sz="2000" dirty="0"/>
          </a:p>
          <a:p>
            <a:r>
              <a:rPr lang="nl-NL" sz="2000" dirty="0"/>
              <a:t>Wat is het goede antwoord?</a:t>
            </a:r>
          </a:p>
          <a:p>
            <a:pPr marL="342900" indent="-342900">
              <a:buAutoNum type="alphaLcPeriod"/>
            </a:pPr>
            <a:r>
              <a:rPr lang="nl-NL" sz="2000" dirty="0"/>
              <a:t>De 3 kinderen bij </a:t>
            </a:r>
            <a:r>
              <a:rPr lang="nl-NL" sz="2000" b="1" dirty="0"/>
              <a:t>A</a:t>
            </a:r>
            <a:r>
              <a:rPr lang="nl-NL" sz="2000" dirty="0"/>
              <a:t> krijgen elk meer.</a:t>
            </a:r>
          </a:p>
          <a:p>
            <a:pPr marL="342900" indent="-342900">
              <a:buAutoNum type="alphaLcPeriod"/>
            </a:pPr>
            <a:r>
              <a:rPr lang="nl-NL" sz="2000" dirty="0"/>
              <a:t>Het kind bij </a:t>
            </a:r>
            <a:r>
              <a:rPr lang="nl-NL" sz="2000" b="1" dirty="0"/>
              <a:t>B</a:t>
            </a:r>
            <a:r>
              <a:rPr lang="nl-NL" sz="2000" dirty="0"/>
              <a:t> krijgt meer.</a:t>
            </a:r>
          </a:p>
          <a:p>
            <a:pPr marL="342900" indent="-342900">
              <a:buAutoNum type="alphaLcPeriod"/>
            </a:pPr>
            <a:r>
              <a:rPr lang="nl-NL" sz="2000" dirty="0"/>
              <a:t>Alle kinderen krijgen evenveel.</a:t>
            </a:r>
          </a:p>
        </p:txBody>
      </p:sp>
      <p:sp>
        <p:nvSpPr>
          <p:cNvPr id="3" name="Tekstvak 2"/>
          <p:cNvSpPr txBox="1"/>
          <p:nvPr/>
        </p:nvSpPr>
        <p:spPr>
          <a:xfrm>
            <a:off x="827584" y="1916832"/>
            <a:ext cx="4651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600" b="1" dirty="0"/>
              <a:t>A</a:t>
            </a:r>
          </a:p>
        </p:txBody>
      </p:sp>
      <p:sp>
        <p:nvSpPr>
          <p:cNvPr id="5" name="Rechthoek 4"/>
          <p:cNvSpPr/>
          <p:nvPr/>
        </p:nvSpPr>
        <p:spPr>
          <a:xfrm>
            <a:off x="7812360" y="2420888"/>
            <a:ext cx="44275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600" b="1" dirty="0"/>
              <a:t>B</a:t>
            </a:r>
          </a:p>
        </p:txBody>
      </p:sp>
      <p:sp>
        <p:nvSpPr>
          <p:cNvPr id="12" name="Ovaal 11"/>
          <p:cNvSpPr/>
          <p:nvPr/>
        </p:nvSpPr>
        <p:spPr>
          <a:xfrm>
            <a:off x="2627784" y="2204864"/>
            <a:ext cx="432048" cy="36004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ext Box 12">
            <a:extLst>
              <a:ext uri="{FF2B5EF4-FFF2-40B4-BE49-F238E27FC236}">
                <a16:creationId xmlns:a16="http://schemas.microsoft.com/office/drawing/2014/main" id="{BAE53275-C2BF-7630-F0EC-2DFB5442D043}"/>
              </a:ext>
            </a:extLst>
          </p:cNvPr>
          <p:cNvSpPr txBox="1"/>
          <p:nvPr/>
        </p:nvSpPr>
        <p:spPr>
          <a:xfrm>
            <a:off x="0" y="-12680"/>
            <a:ext cx="9144000" cy="260350"/>
          </a:xfrm>
          <a:prstGeom prst="rect">
            <a:avLst/>
          </a:prstGeom>
          <a:solidFill>
            <a:srgbClr val="00B0F0"/>
          </a:solidFill>
          <a:ln w="6350">
            <a:solidFill>
              <a:srgbClr val="00B0F0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</a:pPr>
            <a:r>
              <a:rPr lang="nl-NL" sz="1100" b="1">
                <a:solidFill>
                  <a:srgbClr val="FFFFFF"/>
                </a:solidFill>
                <a:effectLst/>
                <a:latin typeface="Bahnschrift SemiBold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		GROTE REKENDAG 2025</a:t>
            </a:r>
            <a:endParaRPr lang="nl-NL" sz="11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23312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060848"/>
            <a:ext cx="2714625" cy="296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Limonade</a:t>
            </a:r>
          </a:p>
        </p:txBody>
      </p:sp>
      <p:sp>
        <p:nvSpPr>
          <p:cNvPr id="3" name="Tekstvak 2"/>
          <p:cNvSpPr txBox="1"/>
          <p:nvPr/>
        </p:nvSpPr>
        <p:spPr>
          <a:xfrm>
            <a:off x="3491881" y="2132856"/>
            <a:ext cx="496855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/>
              <a:t>In deze fles passen 6 glazen limonade. De fles wordt leeg geschonken.</a:t>
            </a:r>
          </a:p>
          <a:p>
            <a:r>
              <a:rPr lang="nl-NL" sz="2000" dirty="0"/>
              <a:t>Hoeveel glazen worden er gevuld bij C als de fles leeg is?</a:t>
            </a:r>
          </a:p>
          <a:p>
            <a:endParaRPr lang="nl-NL" sz="2000" dirty="0"/>
          </a:p>
          <a:p>
            <a:r>
              <a:rPr lang="nl-NL" sz="2000" dirty="0"/>
              <a:t>Wat is het goede antwoord?</a:t>
            </a:r>
          </a:p>
          <a:p>
            <a:pPr marL="342900" indent="-342900">
              <a:buAutoNum type="alphaLcPeriod"/>
            </a:pPr>
            <a:r>
              <a:rPr lang="nl-NL" sz="2000" dirty="0"/>
              <a:t>1 glas</a:t>
            </a:r>
          </a:p>
          <a:p>
            <a:pPr marL="342900" indent="-342900">
              <a:buAutoNum type="alphaLcPeriod"/>
            </a:pPr>
            <a:r>
              <a:rPr lang="nl-NL" sz="2000" dirty="0"/>
              <a:t>2 glazen </a:t>
            </a:r>
          </a:p>
          <a:p>
            <a:pPr marL="342900" indent="-342900">
              <a:buAutoNum type="alphaLcPeriod"/>
            </a:pPr>
            <a:r>
              <a:rPr lang="nl-NL" sz="2000" dirty="0"/>
              <a:t>1,5 glas</a:t>
            </a:r>
          </a:p>
        </p:txBody>
      </p:sp>
      <p:sp>
        <p:nvSpPr>
          <p:cNvPr id="5" name="Tekstvak 4"/>
          <p:cNvSpPr txBox="1"/>
          <p:nvPr/>
        </p:nvSpPr>
        <p:spPr>
          <a:xfrm>
            <a:off x="539552" y="3573016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A</a:t>
            </a:r>
          </a:p>
        </p:txBody>
      </p:sp>
      <p:sp>
        <p:nvSpPr>
          <p:cNvPr id="6" name="Rechthoek 5"/>
          <p:cNvSpPr/>
          <p:nvPr/>
        </p:nvSpPr>
        <p:spPr>
          <a:xfrm>
            <a:off x="1187624" y="3573016"/>
            <a:ext cx="3097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/>
              <a:t>B</a:t>
            </a:r>
          </a:p>
        </p:txBody>
      </p:sp>
      <p:sp>
        <p:nvSpPr>
          <p:cNvPr id="7" name="Rechthoek 6"/>
          <p:cNvSpPr/>
          <p:nvPr/>
        </p:nvSpPr>
        <p:spPr>
          <a:xfrm>
            <a:off x="2123728" y="3573016"/>
            <a:ext cx="3080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/>
              <a:t>C</a:t>
            </a:r>
          </a:p>
        </p:txBody>
      </p:sp>
      <p:sp>
        <p:nvSpPr>
          <p:cNvPr id="10" name="PIJL-OMLAAG 9"/>
          <p:cNvSpPr/>
          <p:nvPr/>
        </p:nvSpPr>
        <p:spPr>
          <a:xfrm>
            <a:off x="2267744" y="4725144"/>
            <a:ext cx="72008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9" name="Rechte verbindingslijn 8"/>
          <p:cNvCxnSpPr/>
          <p:nvPr/>
        </p:nvCxnSpPr>
        <p:spPr>
          <a:xfrm>
            <a:off x="1331640" y="2420888"/>
            <a:ext cx="0" cy="576064"/>
          </a:xfrm>
          <a:prstGeom prst="line">
            <a:avLst/>
          </a:prstGeom>
          <a:ln w="412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echte verbindingslijn 12"/>
          <p:cNvCxnSpPr/>
          <p:nvPr/>
        </p:nvCxnSpPr>
        <p:spPr>
          <a:xfrm flipH="1">
            <a:off x="683568" y="2996952"/>
            <a:ext cx="648072" cy="0"/>
          </a:xfrm>
          <a:prstGeom prst="line">
            <a:avLst/>
          </a:prstGeom>
          <a:ln w="412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echte verbindingslijn 15"/>
          <p:cNvCxnSpPr/>
          <p:nvPr/>
        </p:nvCxnSpPr>
        <p:spPr>
          <a:xfrm flipH="1">
            <a:off x="1259632" y="2996952"/>
            <a:ext cx="576064" cy="0"/>
          </a:xfrm>
          <a:prstGeom prst="line">
            <a:avLst/>
          </a:prstGeom>
          <a:ln w="412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echte verbindingslijn met pijl 17"/>
          <p:cNvCxnSpPr/>
          <p:nvPr/>
        </p:nvCxnSpPr>
        <p:spPr>
          <a:xfrm>
            <a:off x="683568" y="2996952"/>
            <a:ext cx="0" cy="288032"/>
          </a:xfrm>
          <a:prstGeom prst="straightConnector1">
            <a:avLst/>
          </a:prstGeom>
          <a:ln w="38100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echte verbindingslijn met pijl 20"/>
          <p:cNvCxnSpPr/>
          <p:nvPr/>
        </p:nvCxnSpPr>
        <p:spPr>
          <a:xfrm>
            <a:off x="1835696" y="2996952"/>
            <a:ext cx="0" cy="288032"/>
          </a:xfrm>
          <a:prstGeom prst="straightConnector1">
            <a:avLst/>
          </a:prstGeom>
          <a:ln w="38100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5157192"/>
            <a:ext cx="698004" cy="1193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124744"/>
            <a:ext cx="1466627" cy="1006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hthoek 7"/>
          <p:cNvSpPr/>
          <p:nvPr/>
        </p:nvSpPr>
        <p:spPr>
          <a:xfrm>
            <a:off x="1475656" y="1484784"/>
            <a:ext cx="10034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/>
              <a:t>6 glazen </a:t>
            </a:r>
          </a:p>
        </p:txBody>
      </p:sp>
      <p:sp>
        <p:nvSpPr>
          <p:cNvPr id="11" name="Text Box 12">
            <a:extLst>
              <a:ext uri="{FF2B5EF4-FFF2-40B4-BE49-F238E27FC236}">
                <a16:creationId xmlns:a16="http://schemas.microsoft.com/office/drawing/2014/main" id="{9BDBED8D-25E7-0BEE-E201-80DBA62460DA}"/>
              </a:ext>
            </a:extLst>
          </p:cNvPr>
          <p:cNvSpPr txBox="1"/>
          <p:nvPr/>
        </p:nvSpPr>
        <p:spPr>
          <a:xfrm>
            <a:off x="0" y="-12680"/>
            <a:ext cx="9144000" cy="260350"/>
          </a:xfrm>
          <a:prstGeom prst="rect">
            <a:avLst/>
          </a:prstGeom>
          <a:solidFill>
            <a:srgbClr val="00B0F0"/>
          </a:solidFill>
          <a:ln w="6350">
            <a:solidFill>
              <a:srgbClr val="00B0F0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</a:pPr>
            <a:r>
              <a:rPr lang="nl-NL" sz="1100" b="1">
                <a:solidFill>
                  <a:srgbClr val="FFFFFF"/>
                </a:solidFill>
                <a:effectLst/>
                <a:latin typeface="Bahnschrift SemiBold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		GROTE REKENDAG 2025</a:t>
            </a:r>
            <a:endParaRPr lang="nl-NL" sz="11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16957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060848"/>
            <a:ext cx="2714625" cy="296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Limonade</a:t>
            </a:r>
          </a:p>
        </p:txBody>
      </p:sp>
      <p:sp>
        <p:nvSpPr>
          <p:cNvPr id="3" name="Tekstvak 2"/>
          <p:cNvSpPr txBox="1"/>
          <p:nvPr/>
        </p:nvSpPr>
        <p:spPr>
          <a:xfrm>
            <a:off x="3491881" y="2132856"/>
            <a:ext cx="496855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/>
              <a:t>In deze fles passen 6 glazen limonade. De fles wordt leeg geschonken.</a:t>
            </a:r>
          </a:p>
          <a:p>
            <a:r>
              <a:rPr lang="nl-NL" sz="2000" dirty="0"/>
              <a:t>Hoeveel glazen worden er gevuld bij C als de fles leeg is?</a:t>
            </a:r>
          </a:p>
          <a:p>
            <a:endParaRPr lang="nl-NL" sz="2000" dirty="0"/>
          </a:p>
          <a:p>
            <a:r>
              <a:rPr lang="nl-NL" sz="2000" dirty="0"/>
              <a:t>Wat is het goede antwoord?</a:t>
            </a:r>
          </a:p>
          <a:p>
            <a:pPr marL="342900" indent="-342900">
              <a:buAutoNum type="alphaLcPeriod"/>
            </a:pPr>
            <a:r>
              <a:rPr lang="nl-NL" sz="2000" dirty="0"/>
              <a:t>1 glas</a:t>
            </a:r>
          </a:p>
          <a:p>
            <a:pPr marL="342900" indent="-342900">
              <a:buAutoNum type="alphaLcPeriod"/>
            </a:pPr>
            <a:r>
              <a:rPr lang="nl-NL" sz="2000" dirty="0"/>
              <a:t>2 glazen </a:t>
            </a:r>
          </a:p>
          <a:p>
            <a:pPr marL="342900" indent="-342900">
              <a:buAutoNum type="alphaLcPeriod"/>
            </a:pPr>
            <a:r>
              <a:rPr lang="nl-NL" sz="2000" dirty="0"/>
              <a:t>1,5 glas</a:t>
            </a:r>
          </a:p>
        </p:txBody>
      </p:sp>
      <p:sp>
        <p:nvSpPr>
          <p:cNvPr id="5" name="Tekstvak 4"/>
          <p:cNvSpPr txBox="1"/>
          <p:nvPr/>
        </p:nvSpPr>
        <p:spPr>
          <a:xfrm>
            <a:off x="539552" y="3573016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A</a:t>
            </a:r>
          </a:p>
        </p:txBody>
      </p:sp>
      <p:sp>
        <p:nvSpPr>
          <p:cNvPr id="6" name="Rechthoek 5"/>
          <p:cNvSpPr/>
          <p:nvPr/>
        </p:nvSpPr>
        <p:spPr>
          <a:xfrm>
            <a:off x="1187624" y="3573016"/>
            <a:ext cx="3097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/>
              <a:t>B</a:t>
            </a:r>
          </a:p>
        </p:txBody>
      </p:sp>
      <p:sp>
        <p:nvSpPr>
          <p:cNvPr id="7" name="Rechthoek 6"/>
          <p:cNvSpPr/>
          <p:nvPr/>
        </p:nvSpPr>
        <p:spPr>
          <a:xfrm>
            <a:off x="2123728" y="3573016"/>
            <a:ext cx="3080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/>
              <a:t>C</a:t>
            </a:r>
          </a:p>
        </p:txBody>
      </p:sp>
      <p:sp>
        <p:nvSpPr>
          <p:cNvPr id="10" name="PIJL-OMLAAG 9"/>
          <p:cNvSpPr/>
          <p:nvPr/>
        </p:nvSpPr>
        <p:spPr>
          <a:xfrm>
            <a:off x="2267744" y="4725144"/>
            <a:ext cx="72008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9" name="Rechte verbindingslijn 8"/>
          <p:cNvCxnSpPr/>
          <p:nvPr/>
        </p:nvCxnSpPr>
        <p:spPr>
          <a:xfrm>
            <a:off x="1331640" y="2420888"/>
            <a:ext cx="0" cy="576064"/>
          </a:xfrm>
          <a:prstGeom prst="line">
            <a:avLst/>
          </a:prstGeom>
          <a:ln w="412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echte verbindingslijn 12"/>
          <p:cNvCxnSpPr/>
          <p:nvPr/>
        </p:nvCxnSpPr>
        <p:spPr>
          <a:xfrm flipH="1">
            <a:off x="683568" y="2996952"/>
            <a:ext cx="648072" cy="0"/>
          </a:xfrm>
          <a:prstGeom prst="line">
            <a:avLst/>
          </a:prstGeom>
          <a:ln w="412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echte verbindingslijn 15"/>
          <p:cNvCxnSpPr/>
          <p:nvPr/>
        </p:nvCxnSpPr>
        <p:spPr>
          <a:xfrm flipH="1">
            <a:off x="1259632" y="2996952"/>
            <a:ext cx="576064" cy="0"/>
          </a:xfrm>
          <a:prstGeom prst="line">
            <a:avLst/>
          </a:prstGeom>
          <a:ln w="412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echte verbindingslijn met pijl 17"/>
          <p:cNvCxnSpPr/>
          <p:nvPr/>
        </p:nvCxnSpPr>
        <p:spPr>
          <a:xfrm>
            <a:off x="683568" y="2996952"/>
            <a:ext cx="0" cy="288032"/>
          </a:xfrm>
          <a:prstGeom prst="straightConnector1">
            <a:avLst/>
          </a:prstGeom>
          <a:ln w="38100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echte verbindingslijn met pijl 20"/>
          <p:cNvCxnSpPr/>
          <p:nvPr/>
        </p:nvCxnSpPr>
        <p:spPr>
          <a:xfrm>
            <a:off x="1835696" y="2996952"/>
            <a:ext cx="0" cy="288032"/>
          </a:xfrm>
          <a:prstGeom prst="straightConnector1">
            <a:avLst/>
          </a:prstGeom>
          <a:ln w="38100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5157192"/>
            <a:ext cx="698004" cy="1193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124744"/>
            <a:ext cx="1466627" cy="1006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hthoek 7"/>
          <p:cNvSpPr/>
          <p:nvPr/>
        </p:nvSpPr>
        <p:spPr>
          <a:xfrm>
            <a:off x="1475656" y="1484784"/>
            <a:ext cx="10034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/>
              <a:t>6 glazen 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539552" y="321297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9" name="Tekstvak 18"/>
          <p:cNvSpPr txBox="1"/>
          <p:nvPr/>
        </p:nvSpPr>
        <p:spPr>
          <a:xfrm>
            <a:off x="1691680" y="321297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20" name="Tekstvak 19"/>
          <p:cNvSpPr txBox="1"/>
          <p:nvPr/>
        </p:nvSpPr>
        <p:spPr>
          <a:xfrm>
            <a:off x="1115616" y="3933056"/>
            <a:ext cx="4780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dirty="0">
                <a:solidFill>
                  <a:srgbClr val="FF0000"/>
                </a:solidFill>
              </a:rPr>
              <a:t>1,5</a:t>
            </a:r>
          </a:p>
        </p:txBody>
      </p:sp>
      <p:sp>
        <p:nvSpPr>
          <p:cNvPr id="12" name="Rechthoek 11"/>
          <p:cNvSpPr/>
          <p:nvPr/>
        </p:nvSpPr>
        <p:spPr>
          <a:xfrm>
            <a:off x="2051720" y="3933056"/>
            <a:ext cx="4780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b="1" dirty="0">
                <a:solidFill>
                  <a:srgbClr val="FF0000"/>
                </a:solidFill>
              </a:rPr>
              <a:t>1,5</a:t>
            </a:r>
            <a:endParaRPr lang="nl-NL" dirty="0"/>
          </a:p>
        </p:txBody>
      </p:sp>
      <p:sp>
        <p:nvSpPr>
          <p:cNvPr id="22" name="Ovaal 21"/>
          <p:cNvSpPr/>
          <p:nvPr/>
        </p:nvSpPr>
        <p:spPr>
          <a:xfrm>
            <a:off x="3419872" y="4581128"/>
            <a:ext cx="432048" cy="36004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Text Box 12">
            <a:extLst>
              <a:ext uri="{FF2B5EF4-FFF2-40B4-BE49-F238E27FC236}">
                <a16:creationId xmlns:a16="http://schemas.microsoft.com/office/drawing/2014/main" id="{3E66C823-057C-6A06-F8E6-2A07FE6A8A59}"/>
              </a:ext>
            </a:extLst>
          </p:cNvPr>
          <p:cNvSpPr txBox="1"/>
          <p:nvPr/>
        </p:nvSpPr>
        <p:spPr>
          <a:xfrm>
            <a:off x="0" y="-12680"/>
            <a:ext cx="9144000" cy="260350"/>
          </a:xfrm>
          <a:prstGeom prst="rect">
            <a:avLst/>
          </a:prstGeom>
          <a:solidFill>
            <a:srgbClr val="00B0F0"/>
          </a:solidFill>
          <a:ln w="6350">
            <a:solidFill>
              <a:srgbClr val="00B0F0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</a:pPr>
            <a:r>
              <a:rPr lang="nl-NL" sz="1100" b="1">
                <a:solidFill>
                  <a:srgbClr val="FFFFFF"/>
                </a:solidFill>
                <a:effectLst/>
                <a:latin typeface="Bahnschrift SemiBold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		GROTE REKENDAG 2025</a:t>
            </a:r>
            <a:endParaRPr lang="nl-NL" sz="11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01651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5301208"/>
            <a:ext cx="698004" cy="1193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348880"/>
            <a:ext cx="2752725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229600" cy="1143000"/>
          </a:xfrm>
        </p:spPr>
        <p:txBody>
          <a:bodyPr/>
          <a:lstStyle/>
          <a:p>
            <a:r>
              <a:rPr lang="nl-NL" dirty="0"/>
              <a:t>Limonade</a:t>
            </a:r>
          </a:p>
        </p:txBody>
      </p:sp>
      <p:sp>
        <p:nvSpPr>
          <p:cNvPr id="5" name="PIJL-OMLAAG 4"/>
          <p:cNvSpPr/>
          <p:nvPr/>
        </p:nvSpPr>
        <p:spPr>
          <a:xfrm>
            <a:off x="5796136" y="4941168"/>
            <a:ext cx="144016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Rechthoek 2"/>
          <p:cNvSpPr/>
          <p:nvPr/>
        </p:nvSpPr>
        <p:spPr>
          <a:xfrm>
            <a:off x="827584" y="2204864"/>
            <a:ext cx="324036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dirty="0"/>
              <a:t>In elke fles passen 6 glazen limonade.</a:t>
            </a:r>
          </a:p>
          <a:p>
            <a:r>
              <a:rPr lang="nl-NL" dirty="0"/>
              <a:t>De flessen worden leeg geschonken.</a:t>
            </a:r>
          </a:p>
          <a:p>
            <a:r>
              <a:rPr lang="nl-NL" dirty="0"/>
              <a:t>Hoeveel glazen worden er gevuld bij C als de flessen leeg zijn?</a:t>
            </a:r>
          </a:p>
          <a:p>
            <a:endParaRPr lang="nl-NL" dirty="0"/>
          </a:p>
          <a:p>
            <a:r>
              <a:rPr lang="nl-NL" dirty="0"/>
              <a:t>Wat is het goede antwoord?</a:t>
            </a:r>
          </a:p>
          <a:p>
            <a:pPr marL="342900" indent="-342900">
              <a:buAutoNum type="alphaLcPeriod"/>
            </a:pPr>
            <a:r>
              <a:rPr lang="nl-NL" dirty="0"/>
              <a:t>1 glas</a:t>
            </a:r>
          </a:p>
          <a:p>
            <a:pPr marL="342900" indent="-342900">
              <a:buAutoNum type="alphaLcPeriod"/>
            </a:pPr>
            <a:r>
              <a:rPr lang="nl-NL" dirty="0"/>
              <a:t>2 glazen </a:t>
            </a:r>
          </a:p>
          <a:p>
            <a:pPr marL="342900" indent="-342900">
              <a:buAutoNum type="alphaLcPeriod"/>
            </a:pPr>
            <a:r>
              <a:rPr lang="nl-NL" dirty="0"/>
              <a:t>3 glazen</a:t>
            </a:r>
          </a:p>
          <a:p>
            <a:endParaRPr lang="nl-NL" dirty="0"/>
          </a:p>
        </p:txBody>
      </p:sp>
      <p:sp>
        <p:nvSpPr>
          <p:cNvPr id="6" name="Rechthoek 5"/>
          <p:cNvSpPr/>
          <p:nvPr/>
        </p:nvSpPr>
        <p:spPr>
          <a:xfrm>
            <a:off x="4499992" y="4365104"/>
            <a:ext cx="3177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/>
              <a:t>A</a:t>
            </a:r>
          </a:p>
        </p:txBody>
      </p:sp>
      <p:sp>
        <p:nvSpPr>
          <p:cNvPr id="7" name="Rechthoek 6"/>
          <p:cNvSpPr/>
          <p:nvPr/>
        </p:nvSpPr>
        <p:spPr>
          <a:xfrm>
            <a:off x="5076056" y="4365104"/>
            <a:ext cx="3177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/>
              <a:t>B</a:t>
            </a:r>
          </a:p>
        </p:txBody>
      </p:sp>
      <p:sp>
        <p:nvSpPr>
          <p:cNvPr id="8" name="Rechthoek 7"/>
          <p:cNvSpPr/>
          <p:nvPr/>
        </p:nvSpPr>
        <p:spPr>
          <a:xfrm>
            <a:off x="5724128" y="4653136"/>
            <a:ext cx="3080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/>
              <a:t>C</a:t>
            </a:r>
          </a:p>
        </p:txBody>
      </p:sp>
      <p:sp>
        <p:nvSpPr>
          <p:cNvPr id="9" name="Rechthoek 8"/>
          <p:cNvSpPr/>
          <p:nvPr/>
        </p:nvSpPr>
        <p:spPr>
          <a:xfrm>
            <a:off x="6660232" y="4653136"/>
            <a:ext cx="3273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/>
              <a:t>D</a:t>
            </a:r>
          </a:p>
        </p:txBody>
      </p:sp>
      <p:cxnSp>
        <p:nvCxnSpPr>
          <p:cNvPr id="20" name="Rechte verbindingslijn 19"/>
          <p:cNvCxnSpPr/>
          <p:nvPr/>
        </p:nvCxnSpPr>
        <p:spPr>
          <a:xfrm>
            <a:off x="5580112" y="2564904"/>
            <a:ext cx="0" cy="576064"/>
          </a:xfrm>
          <a:prstGeom prst="line">
            <a:avLst/>
          </a:prstGeom>
          <a:ln w="412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echte verbindingslijn 20"/>
          <p:cNvCxnSpPr/>
          <p:nvPr/>
        </p:nvCxnSpPr>
        <p:spPr>
          <a:xfrm flipH="1">
            <a:off x="4644008" y="3140968"/>
            <a:ext cx="936104" cy="0"/>
          </a:xfrm>
          <a:prstGeom prst="line">
            <a:avLst/>
          </a:prstGeom>
          <a:ln w="412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Rechte verbindingslijn 21"/>
          <p:cNvCxnSpPr/>
          <p:nvPr/>
        </p:nvCxnSpPr>
        <p:spPr>
          <a:xfrm flipH="1">
            <a:off x="5508104" y="3140968"/>
            <a:ext cx="864096" cy="0"/>
          </a:xfrm>
          <a:prstGeom prst="line">
            <a:avLst/>
          </a:prstGeom>
          <a:ln w="412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Rechte verbindingslijn met pijl 22"/>
          <p:cNvCxnSpPr/>
          <p:nvPr/>
        </p:nvCxnSpPr>
        <p:spPr>
          <a:xfrm>
            <a:off x="4644008" y="3140968"/>
            <a:ext cx="0" cy="288032"/>
          </a:xfrm>
          <a:prstGeom prst="straightConnector1">
            <a:avLst/>
          </a:prstGeom>
          <a:ln w="38100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Rechte verbindingslijn met pijl 23"/>
          <p:cNvCxnSpPr/>
          <p:nvPr/>
        </p:nvCxnSpPr>
        <p:spPr>
          <a:xfrm>
            <a:off x="6372200" y="3140968"/>
            <a:ext cx="0" cy="288032"/>
          </a:xfrm>
          <a:prstGeom prst="straightConnector1">
            <a:avLst/>
          </a:prstGeom>
          <a:ln w="38100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Rechte verbindingslijn met pijl 24"/>
          <p:cNvCxnSpPr/>
          <p:nvPr/>
        </p:nvCxnSpPr>
        <p:spPr>
          <a:xfrm>
            <a:off x="5220072" y="3140968"/>
            <a:ext cx="0" cy="288032"/>
          </a:xfrm>
          <a:prstGeom prst="straightConnector1">
            <a:avLst/>
          </a:prstGeom>
          <a:ln w="38100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412776"/>
            <a:ext cx="1440160" cy="988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178140" y="1484784"/>
            <a:ext cx="1401971" cy="91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hthoek 3"/>
          <p:cNvSpPr/>
          <p:nvPr/>
        </p:nvSpPr>
        <p:spPr>
          <a:xfrm>
            <a:off x="4283968" y="1700808"/>
            <a:ext cx="10034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/>
              <a:t>6 glazen </a:t>
            </a:r>
          </a:p>
        </p:txBody>
      </p:sp>
      <p:sp>
        <p:nvSpPr>
          <p:cNvPr id="10" name="Rechthoek 9"/>
          <p:cNvSpPr/>
          <p:nvPr/>
        </p:nvSpPr>
        <p:spPr>
          <a:xfrm>
            <a:off x="5868144" y="1700808"/>
            <a:ext cx="10034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/>
              <a:t>6 glazen </a:t>
            </a:r>
          </a:p>
        </p:txBody>
      </p:sp>
      <p:sp>
        <p:nvSpPr>
          <p:cNvPr id="11" name="Text Box 12">
            <a:extLst>
              <a:ext uri="{FF2B5EF4-FFF2-40B4-BE49-F238E27FC236}">
                <a16:creationId xmlns:a16="http://schemas.microsoft.com/office/drawing/2014/main" id="{3FD08BDD-1DFF-440C-3FEA-49E217271EC2}"/>
              </a:ext>
            </a:extLst>
          </p:cNvPr>
          <p:cNvSpPr txBox="1"/>
          <p:nvPr/>
        </p:nvSpPr>
        <p:spPr>
          <a:xfrm>
            <a:off x="0" y="-12680"/>
            <a:ext cx="9144000" cy="260350"/>
          </a:xfrm>
          <a:prstGeom prst="rect">
            <a:avLst/>
          </a:prstGeom>
          <a:solidFill>
            <a:srgbClr val="00B0F0"/>
          </a:solidFill>
          <a:ln w="6350">
            <a:solidFill>
              <a:srgbClr val="00B0F0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</a:pPr>
            <a:r>
              <a:rPr lang="nl-NL" sz="1100" b="1">
                <a:solidFill>
                  <a:srgbClr val="FFFFFF"/>
                </a:solidFill>
                <a:effectLst/>
                <a:latin typeface="Bahnschrift SemiBold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		GROTE REKENDAG 2025</a:t>
            </a:r>
            <a:endParaRPr lang="nl-NL" sz="11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84949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Dropveters en dropmatjes </a:t>
            </a:r>
          </a:p>
        </p:txBody>
      </p:sp>
      <p:pic>
        <p:nvPicPr>
          <p:cNvPr id="3074" name="Picture 2" descr="Look-o-Look Dropveters - 14 x 125 gram | bo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28800"/>
            <a:ext cx="5238750" cy="314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4083132"/>
            <a:ext cx="5063133" cy="2549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 Box 12">
            <a:extLst>
              <a:ext uri="{FF2B5EF4-FFF2-40B4-BE49-F238E27FC236}">
                <a16:creationId xmlns:a16="http://schemas.microsoft.com/office/drawing/2014/main" id="{137681E9-CB9F-7C33-8D4A-44B36B96B66B}"/>
              </a:ext>
            </a:extLst>
          </p:cNvPr>
          <p:cNvSpPr txBox="1"/>
          <p:nvPr/>
        </p:nvSpPr>
        <p:spPr>
          <a:xfrm>
            <a:off x="0" y="-12680"/>
            <a:ext cx="9144000" cy="260350"/>
          </a:xfrm>
          <a:prstGeom prst="rect">
            <a:avLst/>
          </a:prstGeom>
          <a:solidFill>
            <a:srgbClr val="00B0F0"/>
          </a:solidFill>
          <a:ln w="6350">
            <a:solidFill>
              <a:srgbClr val="00B0F0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</a:pPr>
            <a:r>
              <a:rPr lang="nl-NL" sz="1100" b="1">
                <a:solidFill>
                  <a:srgbClr val="FFFFFF"/>
                </a:solidFill>
                <a:effectLst/>
                <a:latin typeface="Bahnschrift SemiBold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		GROTE REKENDAG 2025</a:t>
            </a:r>
            <a:endParaRPr lang="nl-NL" sz="11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72227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5301208"/>
            <a:ext cx="698004" cy="1193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348880"/>
            <a:ext cx="2752725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229600" cy="1143000"/>
          </a:xfrm>
        </p:spPr>
        <p:txBody>
          <a:bodyPr/>
          <a:lstStyle/>
          <a:p>
            <a:r>
              <a:rPr lang="nl-NL" dirty="0"/>
              <a:t>Limonade</a:t>
            </a:r>
          </a:p>
        </p:txBody>
      </p:sp>
      <p:sp>
        <p:nvSpPr>
          <p:cNvPr id="5" name="PIJL-OMLAAG 4"/>
          <p:cNvSpPr/>
          <p:nvPr/>
        </p:nvSpPr>
        <p:spPr>
          <a:xfrm>
            <a:off x="5796136" y="4941168"/>
            <a:ext cx="144016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Rechthoek 2"/>
          <p:cNvSpPr/>
          <p:nvPr/>
        </p:nvSpPr>
        <p:spPr>
          <a:xfrm>
            <a:off x="827584" y="2204864"/>
            <a:ext cx="324036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dirty="0"/>
              <a:t>In elke fles passen 6 glazen limonade.</a:t>
            </a:r>
          </a:p>
          <a:p>
            <a:r>
              <a:rPr lang="nl-NL" dirty="0"/>
              <a:t>De flessen worden leeg geschonken.</a:t>
            </a:r>
          </a:p>
          <a:p>
            <a:r>
              <a:rPr lang="nl-NL" dirty="0"/>
              <a:t>Hoeveel glazen worden er gevuld bij C als de flessen leeg zijn?</a:t>
            </a:r>
          </a:p>
          <a:p>
            <a:endParaRPr lang="nl-NL" dirty="0"/>
          </a:p>
          <a:p>
            <a:r>
              <a:rPr lang="nl-NL" dirty="0"/>
              <a:t>Wat is het goede antwoord?</a:t>
            </a:r>
          </a:p>
          <a:p>
            <a:pPr marL="342900" indent="-342900">
              <a:buAutoNum type="alphaLcPeriod"/>
            </a:pPr>
            <a:r>
              <a:rPr lang="nl-NL" dirty="0"/>
              <a:t>1 glas</a:t>
            </a:r>
          </a:p>
          <a:p>
            <a:pPr marL="342900" indent="-342900">
              <a:buAutoNum type="alphaLcPeriod"/>
            </a:pPr>
            <a:r>
              <a:rPr lang="nl-NL" dirty="0"/>
              <a:t>2 glazen </a:t>
            </a:r>
          </a:p>
          <a:p>
            <a:pPr marL="342900" indent="-342900">
              <a:buAutoNum type="alphaLcPeriod"/>
            </a:pPr>
            <a:r>
              <a:rPr lang="nl-NL" dirty="0"/>
              <a:t>3 glazen</a:t>
            </a:r>
          </a:p>
          <a:p>
            <a:endParaRPr lang="nl-NL" dirty="0"/>
          </a:p>
        </p:txBody>
      </p:sp>
      <p:sp>
        <p:nvSpPr>
          <p:cNvPr id="6" name="Rechthoek 5"/>
          <p:cNvSpPr/>
          <p:nvPr/>
        </p:nvSpPr>
        <p:spPr>
          <a:xfrm>
            <a:off x="4499992" y="4365104"/>
            <a:ext cx="3177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/>
              <a:t>A</a:t>
            </a:r>
          </a:p>
        </p:txBody>
      </p:sp>
      <p:sp>
        <p:nvSpPr>
          <p:cNvPr id="7" name="Rechthoek 6"/>
          <p:cNvSpPr/>
          <p:nvPr/>
        </p:nvSpPr>
        <p:spPr>
          <a:xfrm>
            <a:off x="5076056" y="4365104"/>
            <a:ext cx="3177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/>
              <a:t>B</a:t>
            </a:r>
          </a:p>
        </p:txBody>
      </p:sp>
      <p:sp>
        <p:nvSpPr>
          <p:cNvPr id="8" name="Rechthoek 7"/>
          <p:cNvSpPr/>
          <p:nvPr/>
        </p:nvSpPr>
        <p:spPr>
          <a:xfrm>
            <a:off x="5724128" y="4653136"/>
            <a:ext cx="3080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/>
              <a:t>C</a:t>
            </a:r>
          </a:p>
        </p:txBody>
      </p:sp>
      <p:sp>
        <p:nvSpPr>
          <p:cNvPr id="9" name="Rechthoek 8"/>
          <p:cNvSpPr/>
          <p:nvPr/>
        </p:nvSpPr>
        <p:spPr>
          <a:xfrm>
            <a:off x="6660232" y="4653136"/>
            <a:ext cx="3273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/>
              <a:t>D</a:t>
            </a:r>
          </a:p>
        </p:txBody>
      </p:sp>
      <p:cxnSp>
        <p:nvCxnSpPr>
          <p:cNvPr id="20" name="Rechte verbindingslijn 19"/>
          <p:cNvCxnSpPr/>
          <p:nvPr/>
        </p:nvCxnSpPr>
        <p:spPr>
          <a:xfrm>
            <a:off x="5580112" y="2564904"/>
            <a:ext cx="0" cy="576064"/>
          </a:xfrm>
          <a:prstGeom prst="line">
            <a:avLst/>
          </a:prstGeom>
          <a:ln w="412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echte verbindingslijn 20"/>
          <p:cNvCxnSpPr/>
          <p:nvPr/>
        </p:nvCxnSpPr>
        <p:spPr>
          <a:xfrm flipH="1">
            <a:off x="4644008" y="3140968"/>
            <a:ext cx="936104" cy="0"/>
          </a:xfrm>
          <a:prstGeom prst="line">
            <a:avLst/>
          </a:prstGeom>
          <a:ln w="412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Rechte verbindingslijn 21"/>
          <p:cNvCxnSpPr/>
          <p:nvPr/>
        </p:nvCxnSpPr>
        <p:spPr>
          <a:xfrm flipH="1">
            <a:off x="5508104" y="3140968"/>
            <a:ext cx="864096" cy="0"/>
          </a:xfrm>
          <a:prstGeom prst="line">
            <a:avLst/>
          </a:prstGeom>
          <a:ln w="412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Rechte verbindingslijn met pijl 22"/>
          <p:cNvCxnSpPr/>
          <p:nvPr/>
        </p:nvCxnSpPr>
        <p:spPr>
          <a:xfrm>
            <a:off x="4644008" y="3140968"/>
            <a:ext cx="0" cy="288032"/>
          </a:xfrm>
          <a:prstGeom prst="straightConnector1">
            <a:avLst/>
          </a:prstGeom>
          <a:ln w="38100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Rechte verbindingslijn met pijl 23"/>
          <p:cNvCxnSpPr/>
          <p:nvPr/>
        </p:nvCxnSpPr>
        <p:spPr>
          <a:xfrm>
            <a:off x="6372200" y="3140968"/>
            <a:ext cx="0" cy="288032"/>
          </a:xfrm>
          <a:prstGeom prst="straightConnector1">
            <a:avLst/>
          </a:prstGeom>
          <a:ln w="38100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Rechte verbindingslijn met pijl 24"/>
          <p:cNvCxnSpPr/>
          <p:nvPr/>
        </p:nvCxnSpPr>
        <p:spPr>
          <a:xfrm>
            <a:off x="5220072" y="3140968"/>
            <a:ext cx="0" cy="288032"/>
          </a:xfrm>
          <a:prstGeom prst="straightConnector1">
            <a:avLst/>
          </a:prstGeom>
          <a:ln w="38100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412776"/>
            <a:ext cx="1440160" cy="988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178140" y="1484784"/>
            <a:ext cx="1401971" cy="91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hthoek 3"/>
          <p:cNvSpPr/>
          <p:nvPr/>
        </p:nvSpPr>
        <p:spPr>
          <a:xfrm>
            <a:off x="4283968" y="1700808"/>
            <a:ext cx="10034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/>
              <a:t>6 glazen </a:t>
            </a:r>
          </a:p>
        </p:txBody>
      </p:sp>
      <p:sp>
        <p:nvSpPr>
          <p:cNvPr id="10" name="Rechthoek 9"/>
          <p:cNvSpPr/>
          <p:nvPr/>
        </p:nvSpPr>
        <p:spPr>
          <a:xfrm>
            <a:off x="5868144" y="1700808"/>
            <a:ext cx="10034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/>
              <a:t>6 glazen </a:t>
            </a:r>
          </a:p>
        </p:txBody>
      </p:sp>
      <p:sp>
        <p:nvSpPr>
          <p:cNvPr id="11" name="Rechthoek 10"/>
          <p:cNvSpPr/>
          <p:nvPr/>
        </p:nvSpPr>
        <p:spPr>
          <a:xfrm>
            <a:off x="4499992" y="3429000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3" name="Rechthoek 12"/>
          <p:cNvSpPr/>
          <p:nvPr/>
        </p:nvSpPr>
        <p:spPr>
          <a:xfrm>
            <a:off x="5076056" y="3429000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4" name="Rechthoek 13"/>
          <p:cNvSpPr/>
          <p:nvPr/>
        </p:nvSpPr>
        <p:spPr>
          <a:xfrm>
            <a:off x="6228184" y="3429000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5" name="Rechthoek 14"/>
          <p:cNvSpPr/>
          <p:nvPr/>
        </p:nvSpPr>
        <p:spPr>
          <a:xfrm>
            <a:off x="5724128" y="4221088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6" name="Rechthoek 15"/>
          <p:cNvSpPr/>
          <p:nvPr/>
        </p:nvSpPr>
        <p:spPr>
          <a:xfrm>
            <a:off x="6660232" y="4221088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7" name="Ovaal 26"/>
          <p:cNvSpPr/>
          <p:nvPr/>
        </p:nvSpPr>
        <p:spPr>
          <a:xfrm>
            <a:off x="827584" y="5013176"/>
            <a:ext cx="360040" cy="28803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Text Box 12">
            <a:extLst>
              <a:ext uri="{FF2B5EF4-FFF2-40B4-BE49-F238E27FC236}">
                <a16:creationId xmlns:a16="http://schemas.microsoft.com/office/drawing/2014/main" id="{BAFF50A3-EDA2-36E3-F629-4F150F645153}"/>
              </a:ext>
            </a:extLst>
          </p:cNvPr>
          <p:cNvSpPr txBox="1"/>
          <p:nvPr/>
        </p:nvSpPr>
        <p:spPr>
          <a:xfrm>
            <a:off x="0" y="-12680"/>
            <a:ext cx="9144000" cy="260350"/>
          </a:xfrm>
          <a:prstGeom prst="rect">
            <a:avLst/>
          </a:prstGeom>
          <a:solidFill>
            <a:srgbClr val="00B0F0"/>
          </a:solidFill>
          <a:ln w="6350">
            <a:solidFill>
              <a:srgbClr val="00B0F0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</a:pPr>
            <a:r>
              <a:rPr lang="nl-NL" sz="1100" b="1">
                <a:solidFill>
                  <a:srgbClr val="FFFFFF"/>
                </a:solidFill>
                <a:effectLst/>
                <a:latin typeface="Bahnschrift SemiBold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		GROTE REKENDAG 2025</a:t>
            </a:r>
            <a:endParaRPr lang="nl-NL" sz="11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31834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nl-NL" dirty="0"/>
              <a:t>Schelpen zoeken 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6125" y="1217613"/>
            <a:ext cx="3317875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844824"/>
            <a:ext cx="720080" cy="67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275856" y="1988840"/>
            <a:ext cx="504056" cy="422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851920" y="1988840"/>
            <a:ext cx="504056" cy="422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636912"/>
            <a:ext cx="422656" cy="36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411760" y="2564904"/>
            <a:ext cx="504056" cy="422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hthoek 3"/>
          <p:cNvSpPr/>
          <p:nvPr/>
        </p:nvSpPr>
        <p:spPr>
          <a:xfrm>
            <a:off x="2915816" y="2636912"/>
            <a:ext cx="3600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dirty="0"/>
              <a:t>=</a:t>
            </a:r>
          </a:p>
        </p:txBody>
      </p:sp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636912"/>
            <a:ext cx="422656" cy="36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636912"/>
            <a:ext cx="422656" cy="36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5013175"/>
            <a:ext cx="792088" cy="739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5805263"/>
            <a:ext cx="792088" cy="739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211960" y="6093295"/>
            <a:ext cx="504056" cy="422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5157192"/>
            <a:ext cx="792088" cy="739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6237312"/>
            <a:ext cx="422656" cy="36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6237312"/>
            <a:ext cx="422656" cy="36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5517232"/>
            <a:ext cx="422656" cy="36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5949280"/>
            <a:ext cx="422656" cy="36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5085184"/>
            <a:ext cx="422656" cy="36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5877272"/>
            <a:ext cx="422656" cy="36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5517232"/>
            <a:ext cx="422656" cy="36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084168" y="5013176"/>
            <a:ext cx="504056" cy="422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hthoek 4"/>
          <p:cNvSpPr/>
          <p:nvPr/>
        </p:nvSpPr>
        <p:spPr>
          <a:xfrm>
            <a:off x="2843808" y="3573016"/>
            <a:ext cx="2016224" cy="309634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2" name="Rechthoek 31"/>
          <p:cNvSpPr/>
          <p:nvPr/>
        </p:nvSpPr>
        <p:spPr>
          <a:xfrm>
            <a:off x="5220072" y="4509120"/>
            <a:ext cx="3816424" cy="22322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645024"/>
            <a:ext cx="1145832" cy="115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7" y="4581129"/>
            <a:ext cx="1165108" cy="187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hthoek 5"/>
          <p:cNvSpPr/>
          <p:nvPr/>
        </p:nvSpPr>
        <p:spPr>
          <a:xfrm>
            <a:off x="2987824" y="1988840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/>
              <a:t>=</a:t>
            </a:r>
          </a:p>
        </p:txBody>
      </p:sp>
      <p:sp>
        <p:nvSpPr>
          <p:cNvPr id="8" name="Rechthoek 7"/>
          <p:cNvSpPr/>
          <p:nvPr/>
        </p:nvSpPr>
        <p:spPr>
          <a:xfrm>
            <a:off x="251520" y="1124744"/>
            <a:ext cx="4572000" cy="477053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NL" dirty="0"/>
              <a:t>Rick en Loes verdelen de gevonden schelpen.</a:t>
            </a:r>
          </a:p>
          <a:p>
            <a:r>
              <a:rPr lang="nl-NL" dirty="0"/>
              <a:t>De schelpen zijn niet evenveel waard, zoals je hier kunt zien.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sz="2000" dirty="0"/>
          </a:p>
          <a:p>
            <a:r>
              <a:rPr lang="nl-NL" sz="2000" dirty="0"/>
              <a:t>Is het eerlijk verdeeld?</a:t>
            </a:r>
          </a:p>
          <a:p>
            <a:r>
              <a:rPr lang="nl-NL" sz="2000" dirty="0"/>
              <a:t>Wat is het goede </a:t>
            </a:r>
          </a:p>
          <a:p>
            <a:r>
              <a:rPr lang="nl-NL" sz="2000" dirty="0"/>
              <a:t>antwoord?</a:t>
            </a:r>
          </a:p>
          <a:p>
            <a:endParaRPr lang="nl-NL" sz="2000" dirty="0"/>
          </a:p>
          <a:p>
            <a:pPr marL="342900" indent="-342900">
              <a:buAutoNum type="alphaLcPeriod"/>
            </a:pPr>
            <a:r>
              <a:rPr lang="nl-NL" sz="2000" dirty="0"/>
              <a:t>Rick krijgt meer.</a:t>
            </a:r>
          </a:p>
          <a:p>
            <a:pPr marL="342900" indent="-342900">
              <a:buAutoNum type="alphaLcPeriod"/>
            </a:pPr>
            <a:r>
              <a:rPr lang="nl-NL" sz="2000" dirty="0"/>
              <a:t>Loes krijgt meer.</a:t>
            </a:r>
          </a:p>
          <a:p>
            <a:pPr marL="342900" indent="-342900">
              <a:buAutoNum type="alphaLcPeriod"/>
            </a:pPr>
            <a:r>
              <a:rPr lang="nl-NL" sz="2000" dirty="0"/>
              <a:t>Allebei evenveel.</a:t>
            </a:r>
          </a:p>
          <a:p>
            <a:endParaRPr lang="nl-NL" dirty="0"/>
          </a:p>
        </p:txBody>
      </p:sp>
      <p:sp>
        <p:nvSpPr>
          <p:cNvPr id="3" name="Rechthoek 2"/>
          <p:cNvSpPr/>
          <p:nvPr/>
        </p:nvSpPr>
        <p:spPr>
          <a:xfrm>
            <a:off x="5652120" y="4653136"/>
            <a:ext cx="5645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/>
              <a:t>Rick</a:t>
            </a:r>
          </a:p>
        </p:txBody>
      </p:sp>
      <p:sp>
        <p:nvSpPr>
          <p:cNvPr id="7" name="Rechthoek 6"/>
          <p:cNvSpPr/>
          <p:nvPr/>
        </p:nvSpPr>
        <p:spPr>
          <a:xfrm>
            <a:off x="4067944" y="4437112"/>
            <a:ext cx="6094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/>
              <a:t>Loes</a:t>
            </a:r>
          </a:p>
        </p:txBody>
      </p:sp>
      <p:sp>
        <p:nvSpPr>
          <p:cNvPr id="10" name="Text Box 12">
            <a:extLst>
              <a:ext uri="{FF2B5EF4-FFF2-40B4-BE49-F238E27FC236}">
                <a16:creationId xmlns:a16="http://schemas.microsoft.com/office/drawing/2014/main" id="{C66528F2-5547-63D7-3E3B-CA0FD0680520}"/>
              </a:ext>
            </a:extLst>
          </p:cNvPr>
          <p:cNvSpPr txBox="1"/>
          <p:nvPr/>
        </p:nvSpPr>
        <p:spPr>
          <a:xfrm>
            <a:off x="0" y="-12680"/>
            <a:ext cx="9144000" cy="260350"/>
          </a:xfrm>
          <a:prstGeom prst="rect">
            <a:avLst/>
          </a:prstGeom>
          <a:solidFill>
            <a:srgbClr val="00B0F0"/>
          </a:solidFill>
          <a:ln w="6350">
            <a:solidFill>
              <a:srgbClr val="00B0F0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</a:pPr>
            <a:r>
              <a:rPr lang="nl-NL" sz="1100" b="1">
                <a:solidFill>
                  <a:srgbClr val="FFFFFF"/>
                </a:solidFill>
                <a:effectLst/>
                <a:latin typeface="Bahnschrift SemiBold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		GROTE REKENDAG 2025</a:t>
            </a:r>
            <a:endParaRPr lang="nl-NL" sz="11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75709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nl-NL" dirty="0"/>
              <a:t>Schelpen zoeken 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6125" y="1217613"/>
            <a:ext cx="3317875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844824"/>
            <a:ext cx="720080" cy="67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275856" y="1988840"/>
            <a:ext cx="504056" cy="422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851920" y="1988840"/>
            <a:ext cx="504056" cy="422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636912"/>
            <a:ext cx="422656" cy="36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411760" y="2564904"/>
            <a:ext cx="504056" cy="422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hthoek 3"/>
          <p:cNvSpPr/>
          <p:nvPr/>
        </p:nvSpPr>
        <p:spPr>
          <a:xfrm>
            <a:off x="2915816" y="2636912"/>
            <a:ext cx="3600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dirty="0"/>
              <a:t>=</a:t>
            </a:r>
          </a:p>
        </p:txBody>
      </p:sp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636912"/>
            <a:ext cx="422656" cy="36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636912"/>
            <a:ext cx="422656" cy="36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5013175"/>
            <a:ext cx="792088" cy="739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5805263"/>
            <a:ext cx="792088" cy="739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211960" y="6093295"/>
            <a:ext cx="504056" cy="422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5157192"/>
            <a:ext cx="792088" cy="739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6237312"/>
            <a:ext cx="422656" cy="36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6237312"/>
            <a:ext cx="422656" cy="36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5517232"/>
            <a:ext cx="422656" cy="36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5949280"/>
            <a:ext cx="422656" cy="36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5085184"/>
            <a:ext cx="422656" cy="36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5877272"/>
            <a:ext cx="422656" cy="36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5517232"/>
            <a:ext cx="422656" cy="36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084168" y="5013176"/>
            <a:ext cx="504056" cy="422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hthoek 4"/>
          <p:cNvSpPr/>
          <p:nvPr/>
        </p:nvSpPr>
        <p:spPr>
          <a:xfrm>
            <a:off x="2843808" y="3573016"/>
            <a:ext cx="2016224" cy="309634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2" name="Rechthoek 31"/>
          <p:cNvSpPr/>
          <p:nvPr/>
        </p:nvSpPr>
        <p:spPr>
          <a:xfrm>
            <a:off x="5220072" y="4509120"/>
            <a:ext cx="3816424" cy="22322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645024"/>
            <a:ext cx="1145832" cy="115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7" y="4581129"/>
            <a:ext cx="1165108" cy="187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hthoek 5"/>
          <p:cNvSpPr/>
          <p:nvPr/>
        </p:nvSpPr>
        <p:spPr>
          <a:xfrm>
            <a:off x="2987824" y="1988840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/>
              <a:t>=</a:t>
            </a:r>
          </a:p>
        </p:txBody>
      </p:sp>
      <p:sp>
        <p:nvSpPr>
          <p:cNvPr id="8" name="Rechthoek 7"/>
          <p:cNvSpPr/>
          <p:nvPr/>
        </p:nvSpPr>
        <p:spPr>
          <a:xfrm>
            <a:off x="251520" y="1124744"/>
            <a:ext cx="4572000" cy="507831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NL" dirty="0"/>
              <a:t>Rick en Loes verdelen de gevonden schelpen.</a:t>
            </a:r>
          </a:p>
          <a:p>
            <a:r>
              <a:rPr lang="nl-NL" dirty="0"/>
              <a:t>De schelpen zijn niet evenveel waard, zoals je hier kunt zien.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sz="2000" dirty="0"/>
          </a:p>
          <a:p>
            <a:r>
              <a:rPr lang="nl-NL" sz="2000" dirty="0"/>
              <a:t>Is het eerlijk verdeeld?</a:t>
            </a:r>
          </a:p>
          <a:p>
            <a:r>
              <a:rPr lang="nl-NL" sz="2000" dirty="0"/>
              <a:t>Wat is het goede </a:t>
            </a:r>
          </a:p>
          <a:p>
            <a:r>
              <a:rPr lang="nl-NL" sz="2000" dirty="0"/>
              <a:t>antwoord?</a:t>
            </a:r>
          </a:p>
          <a:p>
            <a:endParaRPr lang="nl-NL" sz="2000" dirty="0"/>
          </a:p>
          <a:p>
            <a:pPr marL="342900" indent="-342900">
              <a:buAutoNum type="alphaLcPeriod"/>
            </a:pPr>
            <a:r>
              <a:rPr lang="nl-NL" sz="2000" dirty="0"/>
              <a:t>Rick krijgt meer.</a:t>
            </a:r>
          </a:p>
          <a:p>
            <a:pPr lvl="1"/>
            <a:r>
              <a:rPr lang="nl-NL" sz="2000" dirty="0">
                <a:solidFill>
                  <a:srgbClr val="FF0000"/>
                </a:solidFill>
              </a:rPr>
              <a:t>Eén          meer</a:t>
            </a:r>
          </a:p>
          <a:p>
            <a:pPr marL="342900" indent="-342900">
              <a:buAutoNum type="alphaLcPeriod"/>
            </a:pPr>
            <a:r>
              <a:rPr lang="nl-NL" sz="2000" dirty="0"/>
              <a:t>Loes krijgt meer.</a:t>
            </a:r>
          </a:p>
          <a:p>
            <a:pPr marL="342900" indent="-342900">
              <a:buAutoNum type="alphaLcPeriod"/>
            </a:pPr>
            <a:r>
              <a:rPr lang="nl-NL" sz="2000" dirty="0"/>
              <a:t>Allebei evenveel.</a:t>
            </a:r>
          </a:p>
          <a:p>
            <a:endParaRPr lang="nl-NL" dirty="0"/>
          </a:p>
        </p:txBody>
      </p:sp>
      <p:sp>
        <p:nvSpPr>
          <p:cNvPr id="3" name="Rechthoek 2"/>
          <p:cNvSpPr/>
          <p:nvPr/>
        </p:nvSpPr>
        <p:spPr>
          <a:xfrm>
            <a:off x="5652120" y="4653136"/>
            <a:ext cx="5645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/>
              <a:t>Rick</a:t>
            </a:r>
          </a:p>
        </p:txBody>
      </p:sp>
      <p:sp>
        <p:nvSpPr>
          <p:cNvPr id="7" name="Rechthoek 6"/>
          <p:cNvSpPr/>
          <p:nvPr/>
        </p:nvSpPr>
        <p:spPr>
          <a:xfrm>
            <a:off x="4067944" y="4437112"/>
            <a:ext cx="6094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/>
              <a:t>Loes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5157192"/>
            <a:ext cx="421010" cy="379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5157192"/>
            <a:ext cx="421010" cy="379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6021288"/>
            <a:ext cx="421010" cy="379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6021288"/>
            <a:ext cx="421010" cy="379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5373216"/>
            <a:ext cx="421010" cy="379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5373216"/>
            <a:ext cx="421010" cy="379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6093296"/>
            <a:ext cx="421010" cy="379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5661248"/>
            <a:ext cx="421010" cy="379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Ovaal 39"/>
          <p:cNvSpPr/>
          <p:nvPr/>
        </p:nvSpPr>
        <p:spPr>
          <a:xfrm>
            <a:off x="251520" y="4653136"/>
            <a:ext cx="360040" cy="28803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4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869160"/>
            <a:ext cx="422656" cy="36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Ovaal 11"/>
          <p:cNvSpPr/>
          <p:nvPr/>
        </p:nvSpPr>
        <p:spPr>
          <a:xfrm>
            <a:off x="6804248" y="4941168"/>
            <a:ext cx="576064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7" name="Tekstvak 26"/>
          <p:cNvSpPr txBox="1"/>
          <p:nvPr/>
        </p:nvSpPr>
        <p:spPr>
          <a:xfrm>
            <a:off x="6948264" y="4077072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i="1" dirty="0">
                <a:solidFill>
                  <a:srgbClr val="FF0000"/>
                </a:solidFill>
              </a:rPr>
              <a:t>Eén schelp meer</a:t>
            </a:r>
          </a:p>
        </p:txBody>
      </p:sp>
      <p:cxnSp>
        <p:nvCxnSpPr>
          <p:cNvPr id="29" name="Rechte verbindingslijn met pijl 28"/>
          <p:cNvCxnSpPr>
            <a:endCxn id="12" idx="7"/>
          </p:cNvCxnSpPr>
          <p:nvPr/>
        </p:nvCxnSpPr>
        <p:spPr>
          <a:xfrm flipH="1">
            <a:off x="7295949" y="4365104"/>
            <a:ext cx="444403" cy="660427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 Box 12">
            <a:extLst>
              <a:ext uri="{FF2B5EF4-FFF2-40B4-BE49-F238E27FC236}">
                <a16:creationId xmlns:a16="http://schemas.microsoft.com/office/drawing/2014/main" id="{9B26E52F-ECE5-467A-FFDD-0E7A7BDDF31F}"/>
              </a:ext>
            </a:extLst>
          </p:cNvPr>
          <p:cNvSpPr txBox="1"/>
          <p:nvPr/>
        </p:nvSpPr>
        <p:spPr>
          <a:xfrm>
            <a:off x="0" y="-12680"/>
            <a:ext cx="9144000" cy="260350"/>
          </a:xfrm>
          <a:prstGeom prst="rect">
            <a:avLst/>
          </a:prstGeom>
          <a:solidFill>
            <a:srgbClr val="00B0F0"/>
          </a:solidFill>
          <a:ln w="6350">
            <a:solidFill>
              <a:srgbClr val="00B0F0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</a:pPr>
            <a:r>
              <a:rPr lang="nl-NL" sz="1100" b="1">
                <a:solidFill>
                  <a:srgbClr val="FFFFFF"/>
                </a:solidFill>
                <a:effectLst/>
                <a:latin typeface="Bahnschrift SemiBold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		GROTE REKENDAG 2025</a:t>
            </a:r>
            <a:endParaRPr lang="nl-NL" sz="11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2918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Verdelen van 12 bananen</a:t>
            </a:r>
          </a:p>
        </p:txBody>
      </p:sp>
      <p:pic>
        <p:nvPicPr>
          <p:cNvPr id="3" name="Afbeelding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412776"/>
            <a:ext cx="2284090" cy="2160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Afbeelding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861048"/>
            <a:ext cx="1152128" cy="115212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Afbeelding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789040"/>
            <a:ext cx="1080120" cy="115212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Afbeelding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3789040"/>
            <a:ext cx="1152128" cy="115212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Afbeelding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861048"/>
            <a:ext cx="1224136" cy="115212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kstvak 7"/>
          <p:cNvSpPr txBox="1"/>
          <p:nvPr/>
        </p:nvSpPr>
        <p:spPr>
          <a:xfrm>
            <a:off x="611560" y="1700808"/>
            <a:ext cx="4307205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nl-NL" sz="2000" dirty="0"/>
              <a:t>12 bananen, 4 kinderen en moeder</a:t>
            </a:r>
          </a:p>
          <a:p>
            <a:pPr marL="0" lvl="1"/>
            <a:endParaRPr lang="nl-NL" sz="2000" dirty="0"/>
          </a:p>
          <a:p>
            <a:pPr marL="0" lvl="1"/>
            <a:endParaRPr lang="nl-NL" sz="2000" dirty="0"/>
          </a:p>
          <a:p>
            <a:endParaRPr lang="nl-NL" sz="2000" dirty="0"/>
          </a:p>
          <a:p>
            <a:r>
              <a:rPr lang="nl-NL" sz="2000" dirty="0"/>
              <a:t>De moeder krijgt 2x zoveel als een kind.</a:t>
            </a:r>
          </a:p>
          <a:p>
            <a:r>
              <a:rPr lang="nl-NL" sz="2000" dirty="0"/>
              <a:t>Wat krijgt de moeder?</a:t>
            </a:r>
          </a:p>
          <a:p>
            <a:pPr lvl="1"/>
            <a:r>
              <a:rPr lang="nl-NL" sz="2000" dirty="0"/>
              <a:t>a. 2 bananen</a:t>
            </a:r>
          </a:p>
          <a:p>
            <a:pPr lvl="1"/>
            <a:r>
              <a:rPr lang="nl-NL" sz="2000" dirty="0"/>
              <a:t>b. 3 bananen</a:t>
            </a:r>
          </a:p>
          <a:p>
            <a:pPr lvl="1"/>
            <a:r>
              <a:rPr lang="nl-NL" sz="2000" dirty="0"/>
              <a:t>c. 4 bananen</a:t>
            </a:r>
          </a:p>
        </p:txBody>
      </p:sp>
      <p:pic>
        <p:nvPicPr>
          <p:cNvPr id="9" name="Afbeelding 8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132856"/>
            <a:ext cx="792088" cy="5076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Afbeelding 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132856"/>
            <a:ext cx="792088" cy="5076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Afbeelding 10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132856"/>
            <a:ext cx="792088" cy="5076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Afbeelding 11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132856"/>
            <a:ext cx="792088" cy="507618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 Box 12">
            <a:extLst>
              <a:ext uri="{FF2B5EF4-FFF2-40B4-BE49-F238E27FC236}">
                <a16:creationId xmlns:a16="http://schemas.microsoft.com/office/drawing/2014/main" id="{EC273AFC-2ED6-FE3E-511D-B83113B41D85}"/>
              </a:ext>
            </a:extLst>
          </p:cNvPr>
          <p:cNvSpPr txBox="1"/>
          <p:nvPr/>
        </p:nvSpPr>
        <p:spPr>
          <a:xfrm>
            <a:off x="0" y="-12680"/>
            <a:ext cx="9144000" cy="260350"/>
          </a:xfrm>
          <a:prstGeom prst="rect">
            <a:avLst/>
          </a:prstGeom>
          <a:solidFill>
            <a:srgbClr val="00B0F0"/>
          </a:solidFill>
          <a:ln w="6350">
            <a:solidFill>
              <a:srgbClr val="00B0F0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</a:pPr>
            <a:r>
              <a:rPr lang="nl-NL" sz="1100" b="1">
                <a:solidFill>
                  <a:srgbClr val="FFFFFF"/>
                </a:solidFill>
                <a:effectLst/>
                <a:latin typeface="Bahnschrift SemiBold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		GROTE REKENDAG 2025</a:t>
            </a:r>
            <a:endParaRPr lang="nl-NL" sz="11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11163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Verdelen van 12 bananen</a:t>
            </a:r>
          </a:p>
        </p:txBody>
      </p:sp>
      <p:pic>
        <p:nvPicPr>
          <p:cNvPr id="3" name="Afbeelding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412776"/>
            <a:ext cx="2284090" cy="2160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Afbeelding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861048"/>
            <a:ext cx="1152128" cy="115212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Afbeelding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789040"/>
            <a:ext cx="1080120" cy="115212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Afbeelding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3789040"/>
            <a:ext cx="1152128" cy="115212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Afbeelding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861048"/>
            <a:ext cx="1224136" cy="115212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kstvak 7"/>
          <p:cNvSpPr txBox="1"/>
          <p:nvPr/>
        </p:nvSpPr>
        <p:spPr>
          <a:xfrm>
            <a:off x="611560" y="1700808"/>
            <a:ext cx="4307205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nl-NL" sz="2000" dirty="0"/>
              <a:t>12 bananen, 4 kinderen en moeder</a:t>
            </a:r>
          </a:p>
          <a:p>
            <a:endParaRPr lang="nl-NL" sz="2000" dirty="0"/>
          </a:p>
          <a:p>
            <a:r>
              <a:rPr lang="nl-NL" sz="2000" dirty="0"/>
              <a:t>De moeder krijgt 2x zoveel als een kind.</a:t>
            </a:r>
          </a:p>
          <a:p>
            <a:r>
              <a:rPr lang="nl-NL" sz="2000" dirty="0"/>
              <a:t>Wat krijgt de moeder?</a:t>
            </a:r>
          </a:p>
          <a:p>
            <a:pPr lvl="1"/>
            <a:r>
              <a:rPr lang="nl-NL" sz="2000" dirty="0"/>
              <a:t>a. 2 bananen</a:t>
            </a:r>
          </a:p>
          <a:p>
            <a:pPr lvl="1"/>
            <a:r>
              <a:rPr lang="nl-NL" sz="2000" dirty="0"/>
              <a:t>b. 3 bananen</a:t>
            </a:r>
          </a:p>
          <a:p>
            <a:pPr lvl="1"/>
            <a:r>
              <a:rPr lang="nl-NL" sz="2000" dirty="0"/>
              <a:t>c. 4 bananen</a:t>
            </a:r>
          </a:p>
        </p:txBody>
      </p:sp>
      <p:sp>
        <p:nvSpPr>
          <p:cNvPr id="13" name="Ovaal 12"/>
          <p:cNvSpPr/>
          <p:nvPr/>
        </p:nvSpPr>
        <p:spPr>
          <a:xfrm>
            <a:off x="1043608" y="3645024"/>
            <a:ext cx="360040" cy="28803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941168"/>
            <a:ext cx="744782" cy="467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4941168"/>
            <a:ext cx="744782" cy="467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941168"/>
            <a:ext cx="744782" cy="467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941168"/>
            <a:ext cx="744782" cy="467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068960"/>
            <a:ext cx="744782" cy="467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780928"/>
            <a:ext cx="744782" cy="467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12">
            <a:extLst>
              <a:ext uri="{FF2B5EF4-FFF2-40B4-BE49-F238E27FC236}">
                <a16:creationId xmlns:a16="http://schemas.microsoft.com/office/drawing/2014/main" id="{F8859E47-9C6C-977C-0B80-AB1A642226F8}"/>
              </a:ext>
            </a:extLst>
          </p:cNvPr>
          <p:cNvSpPr txBox="1"/>
          <p:nvPr/>
        </p:nvSpPr>
        <p:spPr>
          <a:xfrm>
            <a:off x="0" y="-12680"/>
            <a:ext cx="9144000" cy="260350"/>
          </a:xfrm>
          <a:prstGeom prst="rect">
            <a:avLst/>
          </a:prstGeom>
          <a:solidFill>
            <a:srgbClr val="00B0F0"/>
          </a:solidFill>
          <a:ln w="6350">
            <a:solidFill>
              <a:srgbClr val="00B0F0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</a:pPr>
            <a:r>
              <a:rPr lang="nl-NL" sz="1100" b="1">
                <a:solidFill>
                  <a:srgbClr val="FFFFFF"/>
                </a:solidFill>
                <a:effectLst/>
                <a:latin typeface="Bahnschrift SemiBold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		GROTE REKENDAG 2025</a:t>
            </a:r>
            <a:endParaRPr lang="nl-NL" sz="11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0008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Verdelen van 24 bananen</a:t>
            </a:r>
          </a:p>
        </p:txBody>
      </p:sp>
      <p:pic>
        <p:nvPicPr>
          <p:cNvPr id="3" name="Afbeelding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3429000"/>
            <a:ext cx="2088232" cy="2160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Afbeelding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5157192"/>
            <a:ext cx="1152128" cy="115212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Afbeelding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5085184"/>
            <a:ext cx="1080120" cy="115212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Afbeelding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5085184"/>
            <a:ext cx="1152128" cy="115212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Afbeelding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5157192"/>
            <a:ext cx="1224136" cy="115212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kstvak 7"/>
          <p:cNvSpPr txBox="1"/>
          <p:nvPr/>
        </p:nvSpPr>
        <p:spPr>
          <a:xfrm>
            <a:off x="323528" y="1268760"/>
            <a:ext cx="4556888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nl-NL" sz="2000" dirty="0"/>
              <a:t>24 bananen, 4 kinderen, vader en moeder</a:t>
            </a:r>
          </a:p>
          <a:p>
            <a:pPr marL="0" lvl="1"/>
            <a:endParaRPr lang="nl-NL" sz="2000" dirty="0"/>
          </a:p>
          <a:p>
            <a:pPr marL="0" lvl="1"/>
            <a:endParaRPr lang="nl-NL" sz="2000" dirty="0"/>
          </a:p>
          <a:p>
            <a:r>
              <a:rPr lang="nl-NL" sz="2000" dirty="0"/>
              <a:t>De moeder krijgt 2x zoveel als een kind.</a:t>
            </a:r>
          </a:p>
          <a:p>
            <a:r>
              <a:rPr lang="nl-NL" sz="2000" dirty="0"/>
              <a:t>De vader krijgt ook 2x zoveel als een kind.</a:t>
            </a:r>
          </a:p>
          <a:p>
            <a:r>
              <a:rPr lang="nl-NL" sz="2000" dirty="0"/>
              <a:t>Wat krijgt elk kind?</a:t>
            </a:r>
          </a:p>
          <a:p>
            <a:pPr lvl="1"/>
            <a:r>
              <a:rPr lang="nl-NL" sz="2000" dirty="0"/>
              <a:t>a. 2 bananen</a:t>
            </a:r>
          </a:p>
          <a:p>
            <a:pPr lvl="1"/>
            <a:r>
              <a:rPr lang="nl-NL" sz="2000" dirty="0"/>
              <a:t>b. 3 bananen</a:t>
            </a:r>
          </a:p>
          <a:p>
            <a:pPr lvl="1"/>
            <a:r>
              <a:rPr lang="nl-NL" sz="2000" dirty="0"/>
              <a:t>c. 4 bananen</a:t>
            </a:r>
          </a:p>
        </p:txBody>
      </p:sp>
      <p:pic>
        <p:nvPicPr>
          <p:cNvPr id="9" name="Afbeelding 8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56792"/>
            <a:ext cx="792088" cy="5076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Afbeelding 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556792"/>
            <a:ext cx="792088" cy="5076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Afbeelding 10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556792"/>
            <a:ext cx="792088" cy="5076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Afbeelding 11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556792"/>
            <a:ext cx="792088" cy="5076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Afbeelding 12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556792"/>
            <a:ext cx="792088" cy="5076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Afbeelding 13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556792"/>
            <a:ext cx="792088" cy="5076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Afbeelding 1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556792"/>
            <a:ext cx="792088" cy="5076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Afbeelding 1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556792"/>
            <a:ext cx="792088" cy="5076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852936"/>
            <a:ext cx="2362200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 Box 12">
            <a:extLst>
              <a:ext uri="{FF2B5EF4-FFF2-40B4-BE49-F238E27FC236}">
                <a16:creationId xmlns:a16="http://schemas.microsoft.com/office/drawing/2014/main" id="{D18859ED-0137-B126-9F39-7FA1FA354A48}"/>
              </a:ext>
            </a:extLst>
          </p:cNvPr>
          <p:cNvSpPr txBox="1"/>
          <p:nvPr/>
        </p:nvSpPr>
        <p:spPr>
          <a:xfrm>
            <a:off x="0" y="-12680"/>
            <a:ext cx="9144000" cy="260350"/>
          </a:xfrm>
          <a:prstGeom prst="rect">
            <a:avLst/>
          </a:prstGeom>
          <a:solidFill>
            <a:srgbClr val="00B0F0"/>
          </a:solidFill>
          <a:ln w="6350">
            <a:solidFill>
              <a:srgbClr val="00B0F0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</a:pPr>
            <a:r>
              <a:rPr lang="nl-NL" sz="1100" b="1">
                <a:solidFill>
                  <a:srgbClr val="FFFFFF"/>
                </a:solidFill>
                <a:effectLst/>
                <a:latin typeface="Bahnschrift SemiBold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		GROTE REKENDAG 2025</a:t>
            </a:r>
            <a:endParaRPr lang="nl-NL" sz="11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51497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Verdelen van 24 bananen</a:t>
            </a:r>
          </a:p>
        </p:txBody>
      </p:sp>
      <p:pic>
        <p:nvPicPr>
          <p:cNvPr id="3" name="Afbeelding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2708920"/>
            <a:ext cx="2088232" cy="2160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Afbeelding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509120"/>
            <a:ext cx="1152128" cy="115212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Afbeelding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4437112"/>
            <a:ext cx="1080120" cy="115212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Afbeelding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437112"/>
            <a:ext cx="1152128" cy="115212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Afbeelding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509120"/>
            <a:ext cx="1224136" cy="115212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kstvak 7"/>
          <p:cNvSpPr txBox="1"/>
          <p:nvPr/>
        </p:nvSpPr>
        <p:spPr>
          <a:xfrm>
            <a:off x="323528" y="1268760"/>
            <a:ext cx="4556888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nl-NL" sz="2000" dirty="0"/>
              <a:t>24 bananen, 4 kinderen, vader en moeder</a:t>
            </a:r>
          </a:p>
          <a:p>
            <a:pPr marL="0" lvl="1"/>
            <a:endParaRPr lang="nl-NL" sz="2000" dirty="0"/>
          </a:p>
          <a:p>
            <a:r>
              <a:rPr lang="nl-NL" sz="2000" dirty="0"/>
              <a:t>De moeder krijgt 2x zoveel als een kind.</a:t>
            </a:r>
          </a:p>
          <a:p>
            <a:r>
              <a:rPr lang="nl-NL" sz="2000" dirty="0"/>
              <a:t>De vader krijgt ook 2x zoveel als een kind.</a:t>
            </a:r>
          </a:p>
          <a:p>
            <a:r>
              <a:rPr lang="nl-NL" sz="2000" dirty="0"/>
              <a:t>Wat krijgt elk kind?</a:t>
            </a:r>
          </a:p>
          <a:p>
            <a:pPr lvl="1"/>
            <a:r>
              <a:rPr lang="nl-NL" sz="2000" dirty="0"/>
              <a:t>a. 2 bananen</a:t>
            </a:r>
          </a:p>
          <a:p>
            <a:pPr lvl="1"/>
            <a:r>
              <a:rPr lang="nl-NL" sz="2000" dirty="0"/>
              <a:t>b. 3 bananen</a:t>
            </a:r>
          </a:p>
          <a:p>
            <a:pPr lvl="1"/>
            <a:r>
              <a:rPr lang="nl-NL" sz="2000" dirty="0"/>
              <a:t>c. 4 bananen</a:t>
            </a:r>
          </a:p>
        </p:txBody>
      </p:sp>
      <p:pic>
        <p:nvPicPr>
          <p:cNvPr id="9" name="Afbeelding 8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5805264"/>
            <a:ext cx="792088" cy="5076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Afbeelding 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5733256"/>
            <a:ext cx="792088" cy="5076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Afbeelding 10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5661248"/>
            <a:ext cx="792088" cy="5076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Afbeelding 11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5589240"/>
            <a:ext cx="792088" cy="5076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Afbeelding 12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284984"/>
            <a:ext cx="792088" cy="5076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Afbeelding 13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780928"/>
            <a:ext cx="792088" cy="5076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Afbeelding 1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1700808"/>
            <a:ext cx="792088" cy="5076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Afbeelding 1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2204864"/>
            <a:ext cx="792088" cy="5076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132856"/>
            <a:ext cx="2362200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Ovaal 17"/>
          <p:cNvSpPr/>
          <p:nvPr/>
        </p:nvSpPr>
        <p:spPr>
          <a:xfrm>
            <a:off x="755576" y="3140968"/>
            <a:ext cx="360040" cy="36004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Text Box 12">
            <a:extLst>
              <a:ext uri="{FF2B5EF4-FFF2-40B4-BE49-F238E27FC236}">
                <a16:creationId xmlns:a16="http://schemas.microsoft.com/office/drawing/2014/main" id="{D71918C8-DA86-B9D5-837A-E7CA4FA7A0C8}"/>
              </a:ext>
            </a:extLst>
          </p:cNvPr>
          <p:cNvSpPr txBox="1"/>
          <p:nvPr/>
        </p:nvSpPr>
        <p:spPr>
          <a:xfrm>
            <a:off x="0" y="-12680"/>
            <a:ext cx="9144000" cy="260350"/>
          </a:xfrm>
          <a:prstGeom prst="rect">
            <a:avLst/>
          </a:prstGeom>
          <a:solidFill>
            <a:srgbClr val="00B0F0"/>
          </a:solidFill>
          <a:ln w="6350">
            <a:solidFill>
              <a:srgbClr val="00B0F0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</a:pPr>
            <a:r>
              <a:rPr lang="nl-NL" sz="1100" b="1">
                <a:solidFill>
                  <a:srgbClr val="FFFFFF"/>
                </a:solidFill>
                <a:effectLst/>
                <a:latin typeface="Bahnschrift SemiBold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		GROTE REKENDAG 2025</a:t>
            </a:r>
            <a:endParaRPr lang="nl-NL" sz="11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11797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2564904"/>
            <a:ext cx="8229600" cy="1143000"/>
          </a:xfrm>
        </p:spPr>
        <p:txBody>
          <a:bodyPr/>
          <a:lstStyle/>
          <a:p>
            <a:r>
              <a:rPr lang="nl-NL" dirty="0"/>
              <a:t>EINDE</a:t>
            </a:r>
          </a:p>
        </p:txBody>
      </p:sp>
      <p:sp>
        <p:nvSpPr>
          <p:cNvPr id="3" name="Text Box 12">
            <a:extLst>
              <a:ext uri="{FF2B5EF4-FFF2-40B4-BE49-F238E27FC236}">
                <a16:creationId xmlns:a16="http://schemas.microsoft.com/office/drawing/2014/main" id="{A78A5A00-0FB8-18BE-D76D-10789CC6CDD5}"/>
              </a:ext>
            </a:extLst>
          </p:cNvPr>
          <p:cNvSpPr txBox="1"/>
          <p:nvPr/>
        </p:nvSpPr>
        <p:spPr>
          <a:xfrm>
            <a:off x="0" y="-12680"/>
            <a:ext cx="9144000" cy="260350"/>
          </a:xfrm>
          <a:prstGeom prst="rect">
            <a:avLst/>
          </a:prstGeom>
          <a:solidFill>
            <a:srgbClr val="00B0F0"/>
          </a:solidFill>
          <a:ln w="6350">
            <a:solidFill>
              <a:srgbClr val="00B0F0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</a:pPr>
            <a:r>
              <a:rPr lang="nl-NL" sz="1100" b="1">
                <a:solidFill>
                  <a:srgbClr val="FFFFFF"/>
                </a:solidFill>
                <a:effectLst/>
                <a:latin typeface="Bahnschrift SemiBold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		GROTE REKENDAG 2025</a:t>
            </a:r>
            <a:endParaRPr lang="nl-NL" sz="11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33000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Bert en Ernie verdelen een dropveter</a:t>
            </a:r>
          </a:p>
        </p:txBody>
      </p:sp>
      <p:sp>
        <p:nvSpPr>
          <p:cNvPr id="3" name="Rechthoek 2"/>
          <p:cNvSpPr/>
          <p:nvPr/>
        </p:nvSpPr>
        <p:spPr>
          <a:xfrm>
            <a:off x="899592" y="5589240"/>
            <a:ext cx="58326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dirty="0">
                <a:hlinkClick r:id="rId2"/>
              </a:rPr>
              <a:t>https</a:t>
            </a:r>
            <a:r>
              <a:rPr lang="nl-NL">
                <a:hlinkClick r:id="rId2"/>
              </a:rPr>
              <a:t>://www.youtube.com/watch?v=jJFYc2xn-TA</a:t>
            </a:r>
            <a:r>
              <a:rPr lang="nl-NL"/>
              <a:t>  </a:t>
            </a:r>
            <a:endParaRPr lang="nl-NL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12776"/>
            <a:ext cx="7386152" cy="4053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12">
            <a:extLst>
              <a:ext uri="{FF2B5EF4-FFF2-40B4-BE49-F238E27FC236}">
                <a16:creationId xmlns:a16="http://schemas.microsoft.com/office/drawing/2014/main" id="{6DA77BC9-1EE2-6C70-CA31-23DE8E001203}"/>
              </a:ext>
            </a:extLst>
          </p:cNvPr>
          <p:cNvSpPr txBox="1"/>
          <p:nvPr/>
        </p:nvSpPr>
        <p:spPr>
          <a:xfrm>
            <a:off x="0" y="-12680"/>
            <a:ext cx="9144000" cy="260350"/>
          </a:xfrm>
          <a:prstGeom prst="rect">
            <a:avLst/>
          </a:prstGeom>
          <a:solidFill>
            <a:srgbClr val="00B0F0"/>
          </a:solidFill>
          <a:ln w="6350">
            <a:solidFill>
              <a:srgbClr val="00B0F0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</a:pPr>
            <a:r>
              <a:rPr lang="nl-NL" sz="1100" b="1">
                <a:solidFill>
                  <a:srgbClr val="FFFFFF"/>
                </a:solidFill>
                <a:effectLst/>
                <a:latin typeface="Bahnschrift SemiBold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		GROTE REKENDAG 2025</a:t>
            </a:r>
            <a:endParaRPr lang="nl-NL" sz="11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61821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r>
              <a:rPr lang="nl-NL" dirty="0"/>
              <a:t>Kinderen verdelen dropveters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797152"/>
            <a:ext cx="3528392" cy="182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5301208"/>
            <a:ext cx="864096" cy="1355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364088" y="5301208"/>
            <a:ext cx="792088" cy="1486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668344" y="5229200"/>
            <a:ext cx="916554" cy="1452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924944"/>
            <a:ext cx="792088" cy="1286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683568" y="1124744"/>
            <a:ext cx="3932359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dirty="0"/>
              <a:t>A</a:t>
            </a:r>
            <a:r>
              <a:rPr lang="nl-NL" dirty="0"/>
              <a:t>: Drie kinderen verdelen 2 dropveters.</a:t>
            </a:r>
          </a:p>
          <a:p>
            <a:r>
              <a:rPr lang="nl-NL" b="1" dirty="0"/>
              <a:t>B</a:t>
            </a:r>
            <a:r>
              <a:rPr lang="nl-NL" dirty="0"/>
              <a:t>: Vijf kinderen verdelen 4 dropveters.</a:t>
            </a:r>
          </a:p>
          <a:p>
            <a:endParaRPr lang="nl-NL" dirty="0"/>
          </a:p>
          <a:p>
            <a:r>
              <a:rPr lang="nl-NL" dirty="0"/>
              <a:t>Krijgen alle kinderen evenveel?</a:t>
            </a:r>
          </a:p>
          <a:p>
            <a:r>
              <a:rPr lang="nl-NL" dirty="0"/>
              <a:t>Wat is het goede antwoord?</a:t>
            </a:r>
          </a:p>
          <a:p>
            <a:pPr marL="342900" indent="-342900">
              <a:buAutoNum type="alphaLcPeriod"/>
            </a:pPr>
            <a:r>
              <a:rPr lang="nl-NL" dirty="0"/>
              <a:t>De 3 kinderen  bij </a:t>
            </a:r>
            <a:r>
              <a:rPr lang="nl-NL" b="1" dirty="0"/>
              <a:t>A</a:t>
            </a:r>
            <a:r>
              <a:rPr lang="nl-NL" dirty="0"/>
              <a:t> krijgen elk meer.</a:t>
            </a:r>
          </a:p>
          <a:p>
            <a:pPr marL="342900" indent="-342900">
              <a:buAutoNum type="alphaLcPeriod"/>
            </a:pPr>
            <a:r>
              <a:rPr lang="nl-NL" dirty="0"/>
              <a:t>De 5 kinderen bij </a:t>
            </a:r>
            <a:r>
              <a:rPr lang="nl-NL" b="1" dirty="0"/>
              <a:t>B</a:t>
            </a:r>
            <a:r>
              <a:rPr lang="nl-NL" dirty="0"/>
              <a:t> krijgen elk meer.</a:t>
            </a:r>
          </a:p>
          <a:p>
            <a:pPr marL="342900" indent="-342900">
              <a:buAutoNum type="alphaLcPeriod"/>
            </a:pPr>
            <a:r>
              <a:rPr lang="nl-NL" dirty="0"/>
              <a:t>Alle kinderen krijgen evenveel.</a:t>
            </a: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5085184"/>
            <a:ext cx="3528392" cy="182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365104"/>
            <a:ext cx="3528392" cy="182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157192"/>
            <a:ext cx="636802" cy="1296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5085184"/>
            <a:ext cx="720080" cy="146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5085184"/>
            <a:ext cx="699171" cy="1527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2924944"/>
            <a:ext cx="864096" cy="1355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653136"/>
            <a:ext cx="3528392" cy="182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293096"/>
            <a:ext cx="3528392" cy="182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581128"/>
            <a:ext cx="3528392" cy="182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Rechte verbindingslijn 4"/>
          <p:cNvCxnSpPr/>
          <p:nvPr/>
        </p:nvCxnSpPr>
        <p:spPr>
          <a:xfrm>
            <a:off x="4932040" y="3284984"/>
            <a:ext cx="0" cy="3456384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kstvak 15"/>
          <p:cNvSpPr txBox="1"/>
          <p:nvPr/>
        </p:nvSpPr>
        <p:spPr>
          <a:xfrm>
            <a:off x="1403648" y="3645024"/>
            <a:ext cx="4026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b="1" dirty="0"/>
              <a:t>A</a:t>
            </a:r>
          </a:p>
        </p:txBody>
      </p:sp>
      <p:sp>
        <p:nvSpPr>
          <p:cNvPr id="18" name="Rechthoek 17"/>
          <p:cNvSpPr/>
          <p:nvPr/>
        </p:nvSpPr>
        <p:spPr>
          <a:xfrm>
            <a:off x="6588224" y="2420888"/>
            <a:ext cx="3866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800" b="1" dirty="0"/>
              <a:t>B</a:t>
            </a:r>
          </a:p>
        </p:txBody>
      </p:sp>
      <p:sp>
        <p:nvSpPr>
          <p:cNvPr id="4" name="Text Box 12">
            <a:extLst>
              <a:ext uri="{FF2B5EF4-FFF2-40B4-BE49-F238E27FC236}">
                <a16:creationId xmlns:a16="http://schemas.microsoft.com/office/drawing/2014/main" id="{93BC27FC-A275-7563-227C-D1E42BCA3642}"/>
              </a:ext>
            </a:extLst>
          </p:cNvPr>
          <p:cNvSpPr txBox="1"/>
          <p:nvPr/>
        </p:nvSpPr>
        <p:spPr>
          <a:xfrm>
            <a:off x="0" y="-12680"/>
            <a:ext cx="9144000" cy="260350"/>
          </a:xfrm>
          <a:prstGeom prst="rect">
            <a:avLst/>
          </a:prstGeom>
          <a:solidFill>
            <a:srgbClr val="00B0F0"/>
          </a:solidFill>
          <a:ln w="6350">
            <a:solidFill>
              <a:srgbClr val="00B0F0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</a:pPr>
            <a:r>
              <a:rPr lang="nl-NL" sz="1100" b="1">
                <a:solidFill>
                  <a:srgbClr val="FFFFFF"/>
                </a:solidFill>
                <a:effectLst/>
                <a:latin typeface="Bahnschrift SemiBold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		GROTE REKENDAG 2025</a:t>
            </a:r>
            <a:endParaRPr lang="nl-NL" sz="11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46470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r>
              <a:rPr lang="nl-NL" dirty="0"/>
              <a:t>Kinderen verdelen dropveters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797152"/>
            <a:ext cx="3528392" cy="182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5301208"/>
            <a:ext cx="864096" cy="1355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364088" y="5301208"/>
            <a:ext cx="792088" cy="1486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668344" y="5229200"/>
            <a:ext cx="916554" cy="1452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924944"/>
            <a:ext cx="792088" cy="1286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683568" y="1124744"/>
            <a:ext cx="3932359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dirty="0"/>
              <a:t>A</a:t>
            </a:r>
            <a:r>
              <a:rPr lang="nl-NL" dirty="0"/>
              <a:t>: Drie kinderen verdelen 2 dropveters.</a:t>
            </a:r>
          </a:p>
          <a:p>
            <a:r>
              <a:rPr lang="nl-NL" b="1" dirty="0"/>
              <a:t>B</a:t>
            </a:r>
            <a:r>
              <a:rPr lang="nl-NL" dirty="0"/>
              <a:t>: Vijf kinderen verdelen 4 dropveters.</a:t>
            </a:r>
          </a:p>
          <a:p>
            <a:endParaRPr lang="nl-NL" dirty="0"/>
          </a:p>
          <a:p>
            <a:r>
              <a:rPr lang="nl-NL" dirty="0"/>
              <a:t>Krijgen alle kinderen evenveel?</a:t>
            </a:r>
          </a:p>
          <a:p>
            <a:r>
              <a:rPr lang="nl-NL" dirty="0"/>
              <a:t>Wat is het goede antwoord?</a:t>
            </a:r>
          </a:p>
          <a:p>
            <a:pPr marL="342900" indent="-342900">
              <a:buAutoNum type="alphaLcPeriod"/>
            </a:pPr>
            <a:r>
              <a:rPr lang="nl-NL" dirty="0"/>
              <a:t>De 3 kinderen  bij </a:t>
            </a:r>
            <a:r>
              <a:rPr lang="nl-NL" b="1" dirty="0"/>
              <a:t>A</a:t>
            </a:r>
            <a:r>
              <a:rPr lang="nl-NL" dirty="0"/>
              <a:t> krijgen elk meer.</a:t>
            </a:r>
          </a:p>
          <a:p>
            <a:pPr marL="342900" indent="-342900">
              <a:buAutoNum type="alphaLcPeriod"/>
            </a:pPr>
            <a:r>
              <a:rPr lang="nl-NL" dirty="0"/>
              <a:t>De 5 kinderen bij </a:t>
            </a:r>
            <a:r>
              <a:rPr lang="nl-NL" b="1" dirty="0"/>
              <a:t>B</a:t>
            </a:r>
            <a:r>
              <a:rPr lang="nl-NL" dirty="0"/>
              <a:t> krijgen elk meer.</a:t>
            </a:r>
          </a:p>
          <a:p>
            <a:pPr marL="342900" indent="-342900">
              <a:buAutoNum type="alphaLcPeriod"/>
            </a:pPr>
            <a:r>
              <a:rPr lang="nl-NL" dirty="0"/>
              <a:t>Alle kinderen krijgen evenveel.</a:t>
            </a: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5085184"/>
            <a:ext cx="3528392" cy="182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365104"/>
            <a:ext cx="3528392" cy="182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157192"/>
            <a:ext cx="636802" cy="1296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5085184"/>
            <a:ext cx="720080" cy="146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5085184"/>
            <a:ext cx="699171" cy="1527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2924944"/>
            <a:ext cx="864096" cy="1355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653136"/>
            <a:ext cx="3528392" cy="182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293096"/>
            <a:ext cx="3528392" cy="182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581128"/>
            <a:ext cx="3528392" cy="182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Rechte verbindingslijn 4"/>
          <p:cNvCxnSpPr/>
          <p:nvPr/>
        </p:nvCxnSpPr>
        <p:spPr>
          <a:xfrm>
            <a:off x="4932040" y="3284984"/>
            <a:ext cx="0" cy="3456384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kstvak 15"/>
          <p:cNvSpPr txBox="1"/>
          <p:nvPr/>
        </p:nvSpPr>
        <p:spPr>
          <a:xfrm>
            <a:off x="1403648" y="3645024"/>
            <a:ext cx="4026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b="1" dirty="0"/>
              <a:t>A</a:t>
            </a:r>
          </a:p>
        </p:txBody>
      </p:sp>
      <p:sp>
        <p:nvSpPr>
          <p:cNvPr id="18" name="Rechthoek 17"/>
          <p:cNvSpPr/>
          <p:nvPr/>
        </p:nvSpPr>
        <p:spPr>
          <a:xfrm>
            <a:off x="6588224" y="2420888"/>
            <a:ext cx="3866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800" b="1" dirty="0"/>
              <a:t>B</a:t>
            </a:r>
          </a:p>
        </p:txBody>
      </p:sp>
      <p:sp>
        <p:nvSpPr>
          <p:cNvPr id="11" name="Rechthoek 10"/>
          <p:cNvSpPr/>
          <p:nvPr/>
        </p:nvSpPr>
        <p:spPr>
          <a:xfrm>
            <a:off x="5292080" y="4797152"/>
            <a:ext cx="3744416" cy="1944216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8" name="Rechthoek 27"/>
          <p:cNvSpPr/>
          <p:nvPr/>
        </p:nvSpPr>
        <p:spPr>
          <a:xfrm>
            <a:off x="395536" y="4293096"/>
            <a:ext cx="3744416" cy="2376264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Tekstvak 11"/>
          <p:cNvSpPr txBox="1"/>
          <p:nvPr/>
        </p:nvSpPr>
        <p:spPr>
          <a:xfrm>
            <a:off x="2051720" y="378904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dirty="0"/>
          </a:p>
        </p:txBody>
      </p:sp>
      <p:sp>
        <p:nvSpPr>
          <p:cNvPr id="13" name="Tekstvak 12"/>
          <p:cNvSpPr txBox="1"/>
          <p:nvPr/>
        </p:nvSpPr>
        <p:spPr>
          <a:xfrm>
            <a:off x="1763688" y="6237312"/>
            <a:ext cx="216024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rgbClr val="FF0000"/>
                </a:solidFill>
              </a:rPr>
              <a:t>3 kinderen 2 veters </a:t>
            </a:r>
          </a:p>
        </p:txBody>
      </p:sp>
      <p:sp>
        <p:nvSpPr>
          <p:cNvPr id="14" name="Rechthoek 13"/>
          <p:cNvSpPr/>
          <p:nvPr/>
        </p:nvSpPr>
        <p:spPr>
          <a:xfrm>
            <a:off x="6660232" y="6309320"/>
            <a:ext cx="2032801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nl-NL" dirty="0">
                <a:solidFill>
                  <a:srgbClr val="FF0000"/>
                </a:solidFill>
              </a:rPr>
              <a:t>3 kinderen 2 veters </a:t>
            </a:r>
          </a:p>
        </p:txBody>
      </p:sp>
      <p:sp>
        <p:nvSpPr>
          <p:cNvPr id="4" name="Ovaal 3"/>
          <p:cNvSpPr/>
          <p:nvPr/>
        </p:nvSpPr>
        <p:spPr>
          <a:xfrm>
            <a:off x="611560" y="2780928"/>
            <a:ext cx="432048" cy="36004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ext Box 12">
            <a:extLst>
              <a:ext uri="{FF2B5EF4-FFF2-40B4-BE49-F238E27FC236}">
                <a16:creationId xmlns:a16="http://schemas.microsoft.com/office/drawing/2014/main" id="{F0D22164-BEFA-A4DD-8831-497ED71E358B}"/>
              </a:ext>
            </a:extLst>
          </p:cNvPr>
          <p:cNvSpPr txBox="1"/>
          <p:nvPr/>
        </p:nvSpPr>
        <p:spPr>
          <a:xfrm>
            <a:off x="0" y="-12680"/>
            <a:ext cx="9144000" cy="260350"/>
          </a:xfrm>
          <a:prstGeom prst="rect">
            <a:avLst/>
          </a:prstGeom>
          <a:solidFill>
            <a:srgbClr val="00B0F0"/>
          </a:solidFill>
          <a:ln w="6350">
            <a:solidFill>
              <a:srgbClr val="00B0F0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</a:pPr>
            <a:r>
              <a:rPr lang="nl-NL" sz="1100" b="1">
                <a:solidFill>
                  <a:srgbClr val="FFFFFF"/>
                </a:solidFill>
                <a:effectLst/>
                <a:latin typeface="Bahnschrift SemiBold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		GROTE REKENDAG 2025</a:t>
            </a:r>
            <a:endParaRPr lang="nl-NL" sz="11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93755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56792"/>
            <a:ext cx="4595151" cy="242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Stukje van een dropmatje</a:t>
            </a: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940152" y="4356269"/>
            <a:ext cx="1152128" cy="216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293096"/>
            <a:ext cx="1196626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hthoek 5"/>
          <p:cNvSpPr/>
          <p:nvPr/>
        </p:nvSpPr>
        <p:spPr>
          <a:xfrm>
            <a:off x="467544" y="4365104"/>
            <a:ext cx="46519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600" b="1" dirty="0"/>
              <a:t>A</a:t>
            </a:r>
          </a:p>
        </p:txBody>
      </p:sp>
      <p:sp>
        <p:nvSpPr>
          <p:cNvPr id="7" name="Rechthoek 6"/>
          <p:cNvSpPr/>
          <p:nvPr/>
        </p:nvSpPr>
        <p:spPr>
          <a:xfrm>
            <a:off x="3851920" y="4365104"/>
            <a:ext cx="44275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600" b="1" dirty="0"/>
              <a:t>B</a:t>
            </a:r>
          </a:p>
        </p:txBody>
      </p:sp>
      <p:sp>
        <p:nvSpPr>
          <p:cNvPr id="13" name="Rechthoek 12"/>
          <p:cNvSpPr/>
          <p:nvPr/>
        </p:nvSpPr>
        <p:spPr>
          <a:xfrm>
            <a:off x="2699792" y="2780928"/>
            <a:ext cx="2304256" cy="1224136"/>
          </a:xfrm>
          <a:prstGeom prst="rect">
            <a:avLst/>
          </a:prstGeom>
          <a:solidFill>
            <a:schemeClr val="bg2"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Gelijkbenige driehoek 7"/>
          <p:cNvSpPr/>
          <p:nvPr/>
        </p:nvSpPr>
        <p:spPr>
          <a:xfrm rot="10800000">
            <a:off x="395536" y="1556792"/>
            <a:ext cx="2304256" cy="1224136"/>
          </a:xfrm>
          <a:prstGeom prst="triangle">
            <a:avLst/>
          </a:prstGeom>
          <a:solidFill>
            <a:schemeClr val="bg2">
              <a:alpha val="4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ekstvak 1"/>
          <p:cNvSpPr txBox="1"/>
          <p:nvPr/>
        </p:nvSpPr>
        <p:spPr>
          <a:xfrm>
            <a:off x="1331640" y="1628800"/>
            <a:ext cx="4617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400" b="1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3" name="Rechthoek 2"/>
          <p:cNvSpPr/>
          <p:nvPr/>
        </p:nvSpPr>
        <p:spPr>
          <a:xfrm>
            <a:off x="3707904" y="2924944"/>
            <a:ext cx="52931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4800" b="1" dirty="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14" name="Rechthoek 13"/>
          <p:cNvSpPr/>
          <p:nvPr/>
        </p:nvSpPr>
        <p:spPr>
          <a:xfrm>
            <a:off x="5148064" y="1556792"/>
            <a:ext cx="388843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dirty="0"/>
              <a:t>Eén kind krijgt stukje </a:t>
            </a:r>
            <a:r>
              <a:rPr lang="nl-NL" b="1" dirty="0">
                <a:solidFill>
                  <a:srgbClr val="FF0000"/>
                </a:solidFill>
              </a:rPr>
              <a:t>A</a:t>
            </a:r>
            <a:r>
              <a:rPr lang="nl-NL" dirty="0"/>
              <a:t>.</a:t>
            </a:r>
          </a:p>
          <a:p>
            <a:r>
              <a:rPr lang="nl-NL" dirty="0"/>
              <a:t>De twee andere kinderen krijgen samen stukje </a:t>
            </a:r>
            <a:r>
              <a:rPr lang="nl-NL" b="1" dirty="0">
                <a:solidFill>
                  <a:srgbClr val="FF0000"/>
                </a:solidFill>
              </a:rPr>
              <a:t>B</a:t>
            </a:r>
            <a:r>
              <a:rPr lang="nl-NL" dirty="0"/>
              <a:t>. </a:t>
            </a:r>
          </a:p>
          <a:p>
            <a:r>
              <a:rPr lang="nl-NL" dirty="0"/>
              <a:t>Krijgen de kinderen evenveel?</a:t>
            </a:r>
          </a:p>
          <a:p>
            <a:endParaRPr lang="nl-NL" dirty="0"/>
          </a:p>
          <a:p>
            <a:r>
              <a:rPr lang="nl-NL" dirty="0"/>
              <a:t>Wat is het goede antwoord?</a:t>
            </a:r>
          </a:p>
          <a:p>
            <a:pPr marL="342900" indent="-342900">
              <a:buAutoNum type="alphaLcPeriod"/>
            </a:pPr>
            <a:r>
              <a:rPr lang="nl-NL" dirty="0"/>
              <a:t>Het kind bij </a:t>
            </a:r>
            <a:r>
              <a:rPr lang="nl-NL" b="1" dirty="0"/>
              <a:t>A</a:t>
            </a:r>
            <a:r>
              <a:rPr lang="nl-NL" dirty="0"/>
              <a:t> krijgt meer.</a:t>
            </a:r>
          </a:p>
          <a:p>
            <a:pPr marL="342900" indent="-342900">
              <a:buAutoNum type="alphaLcPeriod"/>
            </a:pPr>
            <a:r>
              <a:rPr lang="nl-NL" dirty="0"/>
              <a:t>De kinderen bij </a:t>
            </a:r>
            <a:r>
              <a:rPr lang="nl-NL" b="1" dirty="0"/>
              <a:t>B</a:t>
            </a:r>
            <a:r>
              <a:rPr lang="nl-NL" dirty="0"/>
              <a:t> krijgen meer.</a:t>
            </a:r>
          </a:p>
          <a:p>
            <a:pPr marL="342900" indent="-342900">
              <a:buAutoNum type="alphaLcPeriod"/>
            </a:pPr>
            <a:r>
              <a:rPr lang="nl-NL" dirty="0"/>
              <a:t>Alle drie kinderen krijgen evenveel.</a:t>
            </a: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4437112"/>
            <a:ext cx="1224136" cy="1920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6" name="Rechte verbindingslijn 15"/>
          <p:cNvCxnSpPr/>
          <p:nvPr/>
        </p:nvCxnSpPr>
        <p:spPr>
          <a:xfrm>
            <a:off x="3347864" y="4509120"/>
            <a:ext cx="0" cy="187220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Box 12">
            <a:extLst>
              <a:ext uri="{FF2B5EF4-FFF2-40B4-BE49-F238E27FC236}">
                <a16:creationId xmlns:a16="http://schemas.microsoft.com/office/drawing/2014/main" id="{C180570A-4244-D36D-A596-70F49F7262A9}"/>
              </a:ext>
            </a:extLst>
          </p:cNvPr>
          <p:cNvSpPr txBox="1"/>
          <p:nvPr/>
        </p:nvSpPr>
        <p:spPr>
          <a:xfrm>
            <a:off x="0" y="-12680"/>
            <a:ext cx="9144000" cy="260350"/>
          </a:xfrm>
          <a:prstGeom prst="rect">
            <a:avLst/>
          </a:prstGeom>
          <a:solidFill>
            <a:srgbClr val="00B0F0"/>
          </a:solidFill>
          <a:ln w="6350">
            <a:solidFill>
              <a:srgbClr val="00B0F0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</a:pPr>
            <a:r>
              <a:rPr lang="nl-NL" sz="1100" b="1">
                <a:solidFill>
                  <a:srgbClr val="FFFFFF"/>
                </a:solidFill>
                <a:effectLst/>
                <a:latin typeface="Bahnschrift SemiBold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		GROTE REKENDAG 2025</a:t>
            </a:r>
            <a:endParaRPr lang="nl-NL" sz="11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94281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56792"/>
            <a:ext cx="4595151" cy="242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Stukje van een dropmatje</a:t>
            </a: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940152" y="4365104"/>
            <a:ext cx="1152128" cy="216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293096"/>
            <a:ext cx="1196626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hthoek 5"/>
          <p:cNvSpPr/>
          <p:nvPr/>
        </p:nvSpPr>
        <p:spPr>
          <a:xfrm>
            <a:off x="467544" y="4365104"/>
            <a:ext cx="46519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600" b="1" dirty="0"/>
              <a:t>A</a:t>
            </a:r>
          </a:p>
        </p:txBody>
      </p:sp>
      <p:sp>
        <p:nvSpPr>
          <p:cNvPr id="7" name="Rechthoek 6"/>
          <p:cNvSpPr/>
          <p:nvPr/>
        </p:nvSpPr>
        <p:spPr>
          <a:xfrm>
            <a:off x="3851920" y="4365104"/>
            <a:ext cx="44275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600" b="1" dirty="0"/>
              <a:t>B</a:t>
            </a:r>
          </a:p>
        </p:txBody>
      </p:sp>
      <p:sp>
        <p:nvSpPr>
          <p:cNvPr id="13" name="Rechthoek 12"/>
          <p:cNvSpPr/>
          <p:nvPr/>
        </p:nvSpPr>
        <p:spPr>
          <a:xfrm>
            <a:off x="2699792" y="2780928"/>
            <a:ext cx="2304256" cy="1224136"/>
          </a:xfrm>
          <a:prstGeom prst="rect">
            <a:avLst/>
          </a:prstGeom>
          <a:solidFill>
            <a:schemeClr val="bg2"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Gelijkbenige driehoek 7"/>
          <p:cNvSpPr/>
          <p:nvPr/>
        </p:nvSpPr>
        <p:spPr>
          <a:xfrm rot="10800000">
            <a:off x="395536" y="1556792"/>
            <a:ext cx="2304256" cy="1224136"/>
          </a:xfrm>
          <a:prstGeom prst="triangle">
            <a:avLst/>
          </a:prstGeom>
          <a:solidFill>
            <a:schemeClr val="bg2">
              <a:alpha val="4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ekstvak 1"/>
          <p:cNvSpPr txBox="1"/>
          <p:nvPr/>
        </p:nvSpPr>
        <p:spPr>
          <a:xfrm>
            <a:off x="1331640" y="1628800"/>
            <a:ext cx="4617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400" b="1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3" name="Rechthoek 2"/>
          <p:cNvSpPr/>
          <p:nvPr/>
        </p:nvSpPr>
        <p:spPr>
          <a:xfrm>
            <a:off x="3707904" y="2924944"/>
            <a:ext cx="66877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4800" b="1" dirty="0">
                <a:solidFill>
                  <a:srgbClr val="FF0000"/>
                </a:solidFill>
              </a:rPr>
              <a:t> B</a:t>
            </a:r>
          </a:p>
        </p:txBody>
      </p:sp>
      <p:sp>
        <p:nvSpPr>
          <p:cNvPr id="14" name="Rechthoek 13"/>
          <p:cNvSpPr/>
          <p:nvPr/>
        </p:nvSpPr>
        <p:spPr>
          <a:xfrm>
            <a:off x="5148064" y="1556792"/>
            <a:ext cx="388843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dirty="0"/>
              <a:t>Eén kind krijgt stukje </a:t>
            </a:r>
            <a:r>
              <a:rPr lang="nl-NL" b="1" dirty="0">
                <a:solidFill>
                  <a:srgbClr val="FF0000"/>
                </a:solidFill>
              </a:rPr>
              <a:t>A</a:t>
            </a:r>
            <a:r>
              <a:rPr lang="nl-NL" dirty="0"/>
              <a:t>.</a:t>
            </a:r>
          </a:p>
          <a:p>
            <a:r>
              <a:rPr lang="nl-NL" dirty="0"/>
              <a:t>De twee andere kinderen krijgen samen stukje </a:t>
            </a:r>
            <a:r>
              <a:rPr lang="nl-NL" b="1" dirty="0">
                <a:solidFill>
                  <a:srgbClr val="FF0000"/>
                </a:solidFill>
              </a:rPr>
              <a:t>B</a:t>
            </a:r>
            <a:r>
              <a:rPr lang="nl-NL" dirty="0"/>
              <a:t>. </a:t>
            </a:r>
          </a:p>
          <a:p>
            <a:r>
              <a:rPr lang="nl-NL" dirty="0"/>
              <a:t>Krijgen de kinderen evenveel?</a:t>
            </a:r>
          </a:p>
          <a:p>
            <a:endParaRPr lang="nl-NL" dirty="0"/>
          </a:p>
          <a:p>
            <a:r>
              <a:rPr lang="nl-NL" dirty="0"/>
              <a:t>Wat is het goede antwoord?</a:t>
            </a:r>
          </a:p>
          <a:p>
            <a:pPr marL="342900" indent="-342900">
              <a:buAutoNum type="alphaLcPeriod"/>
            </a:pPr>
            <a:r>
              <a:rPr lang="nl-NL" dirty="0"/>
              <a:t>Het kind bij </a:t>
            </a:r>
            <a:r>
              <a:rPr lang="nl-NL" b="1" dirty="0"/>
              <a:t>A</a:t>
            </a:r>
            <a:r>
              <a:rPr lang="nl-NL" dirty="0"/>
              <a:t> krijgt meer.</a:t>
            </a:r>
          </a:p>
          <a:p>
            <a:pPr marL="342900" indent="-342900">
              <a:buAutoNum type="alphaLcPeriod"/>
            </a:pPr>
            <a:r>
              <a:rPr lang="nl-NL" dirty="0"/>
              <a:t>De kinderen bij </a:t>
            </a:r>
            <a:r>
              <a:rPr lang="nl-NL" b="1" dirty="0"/>
              <a:t>B</a:t>
            </a:r>
            <a:r>
              <a:rPr lang="nl-NL" dirty="0"/>
              <a:t> krijgen meer.</a:t>
            </a:r>
          </a:p>
          <a:p>
            <a:pPr marL="342900" indent="-342900">
              <a:buAutoNum type="alphaLcPeriod"/>
            </a:pPr>
            <a:r>
              <a:rPr lang="nl-NL" dirty="0"/>
              <a:t>Alle drie kinderen krijgen evenveel.</a:t>
            </a:r>
          </a:p>
          <a:p>
            <a:pPr lvl="1"/>
            <a:r>
              <a:rPr lang="nl-NL" i="1" dirty="0">
                <a:solidFill>
                  <a:srgbClr val="FF0000"/>
                </a:solidFill>
              </a:rPr>
              <a:t>Ze krijgen alle drie  één vierde deel van het halve dropmatje.</a:t>
            </a: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4437112"/>
            <a:ext cx="1224136" cy="1920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6" name="Rechte verbindingslijn 15"/>
          <p:cNvCxnSpPr/>
          <p:nvPr/>
        </p:nvCxnSpPr>
        <p:spPr>
          <a:xfrm>
            <a:off x="3347864" y="4509120"/>
            <a:ext cx="0" cy="187220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al 16"/>
          <p:cNvSpPr/>
          <p:nvPr/>
        </p:nvSpPr>
        <p:spPr>
          <a:xfrm>
            <a:off x="5076056" y="3789040"/>
            <a:ext cx="432048" cy="36004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9" name="Rechte verbindingslijn 8"/>
          <p:cNvCxnSpPr>
            <a:endCxn id="13" idx="2"/>
          </p:cNvCxnSpPr>
          <p:nvPr/>
        </p:nvCxnSpPr>
        <p:spPr>
          <a:xfrm>
            <a:off x="3851920" y="1556792"/>
            <a:ext cx="0" cy="244827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Rechte verbindingslijn met pijl 25"/>
          <p:cNvCxnSpPr/>
          <p:nvPr/>
        </p:nvCxnSpPr>
        <p:spPr>
          <a:xfrm flipH="1" flipV="1">
            <a:off x="3203848" y="3573016"/>
            <a:ext cx="1152128" cy="1008112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Rechte verbindingslijn met pijl 29"/>
          <p:cNvCxnSpPr/>
          <p:nvPr/>
        </p:nvCxnSpPr>
        <p:spPr>
          <a:xfrm flipH="1" flipV="1">
            <a:off x="4427984" y="3645024"/>
            <a:ext cx="1584176" cy="1224136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Box 12">
            <a:extLst>
              <a:ext uri="{FF2B5EF4-FFF2-40B4-BE49-F238E27FC236}">
                <a16:creationId xmlns:a16="http://schemas.microsoft.com/office/drawing/2014/main" id="{B066E118-2CF4-48EF-84B0-65F784D4DE6F}"/>
              </a:ext>
            </a:extLst>
          </p:cNvPr>
          <p:cNvSpPr txBox="1"/>
          <p:nvPr/>
        </p:nvSpPr>
        <p:spPr>
          <a:xfrm>
            <a:off x="0" y="-12680"/>
            <a:ext cx="9144000" cy="260350"/>
          </a:xfrm>
          <a:prstGeom prst="rect">
            <a:avLst/>
          </a:prstGeom>
          <a:solidFill>
            <a:srgbClr val="00B0F0"/>
          </a:solidFill>
          <a:ln w="6350">
            <a:solidFill>
              <a:srgbClr val="00B0F0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</a:pPr>
            <a:r>
              <a:rPr lang="nl-NL" sz="1100" b="1">
                <a:solidFill>
                  <a:srgbClr val="FFFFFF"/>
                </a:solidFill>
                <a:effectLst/>
                <a:latin typeface="Bahnschrift SemiBold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		GROTE REKENDAG 2025</a:t>
            </a:r>
            <a:endParaRPr lang="nl-NL" sz="11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19165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r>
              <a:rPr lang="nl-NL" dirty="0"/>
              <a:t>Stukje van een dropmatje (12 cm)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00808"/>
            <a:ext cx="4896544" cy="3043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hthoekige driehoek 4"/>
          <p:cNvSpPr/>
          <p:nvPr/>
        </p:nvSpPr>
        <p:spPr>
          <a:xfrm>
            <a:off x="467544" y="1700808"/>
            <a:ext cx="3240360" cy="2520280"/>
          </a:xfrm>
          <a:prstGeom prst="rtTriangle">
            <a:avLst/>
          </a:prstGeom>
          <a:solidFill>
            <a:schemeClr val="bg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nl-NL" sz="3600" b="1" dirty="0">
              <a:solidFill>
                <a:srgbClr val="FF0000"/>
              </a:solidFill>
            </a:endParaRPr>
          </a:p>
        </p:txBody>
      </p:sp>
      <p:sp>
        <p:nvSpPr>
          <p:cNvPr id="6" name="Rechthoek 5"/>
          <p:cNvSpPr/>
          <p:nvPr/>
        </p:nvSpPr>
        <p:spPr>
          <a:xfrm>
            <a:off x="3707904" y="1700808"/>
            <a:ext cx="1656184" cy="2520280"/>
          </a:xfrm>
          <a:prstGeom prst="rect">
            <a:avLst/>
          </a:prstGeom>
          <a:solidFill>
            <a:schemeClr val="bg2"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nl-NL" sz="3600" b="1" dirty="0">
              <a:solidFill>
                <a:srgbClr val="FF0000"/>
              </a:solidFill>
            </a:endParaRPr>
          </a:p>
        </p:txBody>
      </p:sp>
      <p:sp>
        <p:nvSpPr>
          <p:cNvPr id="7" name="Rechthoek 6"/>
          <p:cNvSpPr/>
          <p:nvPr/>
        </p:nvSpPr>
        <p:spPr>
          <a:xfrm>
            <a:off x="4414745" y="2884294"/>
            <a:ext cx="44275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600" b="1" dirty="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8" name="Rechthoek 7"/>
          <p:cNvSpPr/>
          <p:nvPr/>
        </p:nvSpPr>
        <p:spPr>
          <a:xfrm>
            <a:off x="1115616" y="3212976"/>
            <a:ext cx="46519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600" b="1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9" name="Rechthoek 8"/>
          <p:cNvSpPr/>
          <p:nvPr/>
        </p:nvSpPr>
        <p:spPr>
          <a:xfrm>
            <a:off x="5580112" y="2132856"/>
            <a:ext cx="345638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dirty="0"/>
              <a:t>Krijgen beide kinderen evenveel?</a:t>
            </a:r>
          </a:p>
          <a:p>
            <a:pPr marL="342900" indent="-342900">
              <a:buAutoNum type="alphaLcPeriod"/>
            </a:pPr>
            <a:r>
              <a:rPr lang="nl-NL" dirty="0"/>
              <a:t>Het kind bij </a:t>
            </a:r>
            <a:r>
              <a:rPr lang="nl-NL" b="1" dirty="0">
                <a:solidFill>
                  <a:srgbClr val="FF0000"/>
                </a:solidFill>
              </a:rPr>
              <a:t>A</a:t>
            </a:r>
            <a:r>
              <a:rPr lang="nl-NL" dirty="0"/>
              <a:t> krijgt meer</a:t>
            </a:r>
          </a:p>
          <a:p>
            <a:pPr marL="342900" indent="-342900">
              <a:buAutoNum type="alphaLcPeriod"/>
            </a:pPr>
            <a:r>
              <a:rPr lang="nl-NL" dirty="0"/>
              <a:t>Het kind bij </a:t>
            </a:r>
            <a:r>
              <a:rPr lang="nl-NL" b="1" dirty="0">
                <a:solidFill>
                  <a:srgbClr val="FF0000"/>
                </a:solidFill>
              </a:rPr>
              <a:t>B</a:t>
            </a:r>
            <a:r>
              <a:rPr lang="nl-NL" dirty="0"/>
              <a:t> krijgt meer</a:t>
            </a:r>
          </a:p>
          <a:p>
            <a:pPr marL="342900" indent="-342900">
              <a:buAutoNum type="alphaLcPeriod"/>
            </a:pPr>
            <a:r>
              <a:rPr lang="nl-NL" dirty="0"/>
              <a:t>Beide kinderen krijgen evenveel</a:t>
            </a: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228184" y="4725144"/>
            <a:ext cx="1039010" cy="1950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4797152"/>
            <a:ext cx="1127434" cy="1831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hthoek 12"/>
          <p:cNvSpPr/>
          <p:nvPr/>
        </p:nvSpPr>
        <p:spPr>
          <a:xfrm>
            <a:off x="755576" y="4765556"/>
            <a:ext cx="46519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600" b="1" dirty="0"/>
              <a:t>A</a:t>
            </a:r>
          </a:p>
        </p:txBody>
      </p:sp>
      <p:sp>
        <p:nvSpPr>
          <p:cNvPr id="14" name="Rechthoek 13"/>
          <p:cNvSpPr/>
          <p:nvPr/>
        </p:nvSpPr>
        <p:spPr>
          <a:xfrm>
            <a:off x="5436096" y="4797152"/>
            <a:ext cx="44275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600" b="1" dirty="0"/>
              <a:t>B</a:t>
            </a:r>
          </a:p>
        </p:txBody>
      </p:sp>
      <p:cxnSp>
        <p:nvCxnSpPr>
          <p:cNvPr id="15" name="Rechte verbindingslijn 14"/>
          <p:cNvCxnSpPr/>
          <p:nvPr/>
        </p:nvCxnSpPr>
        <p:spPr>
          <a:xfrm>
            <a:off x="4644008" y="4797152"/>
            <a:ext cx="0" cy="187220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Box 12">
            <a:extLst>
              <a:ext uri="{FF2B5EF4-FFF2-40B4-BE49-F238E27FC236}">
                <a16:creationId xmlns:a16="http://schemas.microsoft.com/office/drawing/2014/main" id="{50FE7C46-22EF-A728-FACD-C7870A0496B1}"/>
              </a:ext>
            </a:extLst>
          </p:cNvPr>
          <p:cNvSpPr txBox="1"/>
          <p:nvPr/>
        </p:nvSpPr>
        <p:spPr>
          <a:xfrm>
            <a:off x="0" y="-12680"/>
            <a:ext cx="9144000" cy="260350"/>
          </a:xfrm>
          <a:prstGeom prst="rect">
            <a:avLst/>
          </a:prstGeom>
          <a:solidFill>
            <a:srgbClr val="00B0F0"/>
          </a:solidFill>
          <a:ln w="6350">
            <a:solidFill>
              <a:srgbClr val="00B0F0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</a:pPr>
            <a:r>
              <a:rPr lang="nl-NL" sz="1100" b="1">
                <a:solidFill>
                  <a:srgbClr val="FFFFFF"/>
                </a:solidFill>
                <a:effectLst/>
                <a:latin typeface="Bahnschrift SemiBold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		GROTE REKENDAG 2025</a:t>
            </a:r>
            <a:endParaRPr lang="nl-NL" sz="11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73605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r>
              <a:rPr lang="nl-NL" dirty="0"/>
              <a:t>Stukje van een dropmatje (12 cm)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00808"/>
            <a:ext cx="4896544" cy="3043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hthoekige driehoek 4"/>
          <p:cNvSpPr/>
          <p:nvPr/>
        </p:nvSpPr>
        <p:spPr>
          <a:xfrm>
            <a:off x="467544" y="1700808"/>
            <a:ext cx="3240360" cy="2520280"/>
          </a:xfrm>
          <a:prstGeom prst="rtTriangle">
            <a:avLst/>
          </a:prstGeom>
          <a:solidFill>
            <a:schemeClr val="bg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nl-NL" sz="3600" b="1" dirty="0">
              <a:solidFill>
                <a:srgbClr val="FF0000"/>
              </a:solidFill>
            </a:endParaRPr>
          </a:p>
        </p:txBody>
      </p:sp>
      <p:sp>
        <p:nvSpPr>
          <p:cNvPr id="6" name="Rechthoek 5"/>
          <p:cNvSpPr/>
          <p:nvPr/>
        </p:nvSpPr>
        <p:spPr>
          <a:xfrm>
            <a:off x="3707904" y="1700808"/>
            <a:ext cx="1656184" cy="2520280"/>
          </a:xfrm>
          <a:prstGeom prst="rect">
            <a:avLst/>
          </a:prstGeom>
          <a:solidFill>
            <a:schemeClr val="bg2"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nl-NL" sz="3600" b="1" dirty="0">
              <a:solidFill>
                <a:srgbClr val="FF0000"/>
              </a:solidFill>
            </a:endParaRPr>
          </a:p>
        </p:txBody>
      </p:sp>
      <p:sp>
        <p:nvSpPr>
          <p:cNvPr id="7" name="Rechthoek 6"/>
          <p:cNvSpPr/>
          <p:nvPr/>
        </p:nvSpPr>
        <p:spPr>
          <a:xfrm>
            <a:off x="4414745" y="2884294"/>
            <a:ext cx="44275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600" b="1" dirty="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8" name="Rechthoek 7"/>
          <p:cNvSpPr/>
          <p:nvPr/>
        </p:nvSpPr>
        <p:spPr>
          <a:xfrm>
            <a:off x="1115616" y="3212976"/>
            <a:ext cx="46519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600" b="1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9" name="Rechthoek 8"/>
          <p:cNvSpPr/>
          <p:nvPr/>
        </p:nvSpPr>
        <p:spPr>
          <a:xfrm>
            <a:off x="5580112" y="2132856"/>
            <a:ext cx="345638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dirty="0"/>
              <a:t>Krijgen beide kinderen evenveel?</a:t>
            </a:r>
          </a:p>
          <a:p>
            <a:pPr marL="342900" indent="-342900">
              <a:buAutoNum type="alphaLcPeriod"/>
            </a:pPr>
            <a:r>
              <a:rPr lang="nl-NL" dirty="0"/>
              <a:t>Het kind bij </a:t>
            </a:r>
            <a:r>
              <a:rPr lang="nl-NL" b="1" dirty="0">
                <a:solidFill>
                  <a:srgbClr val="FF0000"/>
                </a:solidFill>
              </a:rPr>
              <a:t>A</a:t>
            </a:r>
            <a:r>
              <a:rPr lang="nl-NL" dirty="0"/>
              <a:t> krijgt meer</a:t>
            </a:r>
          </a:p>
          <a:p>
            <a:pPr marL="342900" indent="-342900">
              <a:buAutoNum type="alphaLcPeriod"/>
            </a:pPr>
            <a:r>
              <a:rPr lang="nl-NL" dirty="0"/>
              <a:t>Het kind bij </a:t>
            </a:r>
            <a:r>
              <a:rPr lang="nl-NL" b="1" dirty="0">
                <a:solidFill>
                  <a:srgbClr val="FF0000"/>
                </a:solidFill>
              </a:rPr>
              <a:t>B</a:t>
            </a:r>
            <a:r>
              <a:rPr lang="nl-NL" dirty="0"/>
              <a:t> krijgt meer</a:t>
            </a:r>
          </a:p>
          <a:p>
            <a:pPr marL="342900" indent="-342900">
              <a:buAutoNum type="alphaLcPeriod"/>
            </a:pPr>
            <a:r>
              <a:rPr lang="nl-NL" dirty="0"/>
              <a:t>Beide kinderen krijgen evenveel</a:t>
            </a:r>
          </a:p>
          <a:p>
            <a:pPr lvl="1"/>
            <a:r>
              <a:rPr lang="nl-NL" i="1" dirty="0">
                <a:solidFill>
                  <a:srgbClr val="FF0000"/>
                </a:solidFill>
              </a:rPr>
              <a:t>Het dropmatje is in 3 gelijke stukken verdeeld.</a:t>
            </a: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228184" y="4725144"/>
            <a:ext cx="1039010" cy="1950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4797152"/>
            <a:ext cx="1127434" cy="1831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hthoek 12"/>
          <p:cNvSpPr/>
          <p:nvPr/>
        </p:nvSpPr>
        <p:spPr>
          <a:xfrm>
            <a:off x="755576" y="4765556"/>
            <a:ext cx="46519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600" b="1" dirty="0"/>
              <a:t>A</a:t>
            </a:r>
          </a:p>
        </p:txBody>
      </p:sp>
      <p:sp>
        <p:nvSpPr>
          <p:cNvPr id="14" name="Rechthoek 13"/>
          <p:cNvSpPr/>
          <p:nvPr/>
        </p:nvSpPr>
        <p:spPr>
          <a:xfrm>
            <a:off x="5436096" y="4797152"/>
            <a:ext cx="44275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600" b="1" dirty="0"/>
              <a:t>B</a:t>
            </a:r>
          </a:p>
        </p:txBody>
      </p:sp>
      <p:cxnSp>
        <p:nvCxnSpPr>
          <p:cNvPr id="15" name="Rechte verbindingslijn 14"/>
          <p:cNvCxnSpPr/>
          <p:nvPr/>
        </p:nvCxnSpPr>
        <p:spPr>
          <a:xfrm>
            <a:off x="4644008" y="4797152"/>
            <a:ext cx="0" cy="187220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al 15"/>
          <p:cNvSpPr/>
          <p:nvPr/>
        </p:nvSpPr>
        <p:spPr>
          <a:xfrm>
            <a:off x="5508104" y="2996952"/>
            <a:ext cx="432048" cy="36004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17" name="Rechte verbindingslijn 16"/>
          <p:cNvCxnSpPr/>
          <p:nvPr/>
        </p:nvCxnSpPr>
        <p:spPr>
          <a:xfrm>
            <a:off x="2051720" y="1700808"/>
            <a:ext cx="0" cy="252028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hthoekige driehoek 3"/>
          <p:cNvSpPr/>
          <p:nvPr/>
        </p:nvSpPr>
        <p:spPr>
          <a:xfrm>
            <a:off x="2051720" y="2924944"/>
            <a:ext cx="1656184" cy="1296144"/>
          </a:xfrm>
          <a:prstGeom prst="rtTriangle">
            <a:avLst/>
          </a:prstGeom>
          <a:solidFill>
            <a:srgbClr val="FF0000">
              <a:alpha val="12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Gebogen pijl 9"/>
          <p:cNvSpPr/>
          <p:nvPr/>
        </p:nvSpPr>
        <p:spPr>
          <a:xfrm flipH="1">
            <a:off x="1979712" y="2060848"/>
            <a:ext cx="864096" cy="1728192"/>
          </a:xfrm>
          <a:prstGeom prst="bentArrow">
            <a:avLst>
              <a:gd name="adj1" fmla="val 5328"/>
              <a:gd name="adj2" fmla="val 25000"/>
              <a:gd name="adj3" fmla="val 25000"/>
              <a:gd name="adj4" fmla="val 4375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cxnSp>
        <p:nvCxnSpPr>
          <p:cNvPr id="19" name="Rechte verbindingslijn 18"/>
          <p:cNvCxnSpPr/>
          <p:nvPr/>
        </p:nvCxnSpPr>
        <p:spPr>
          <a:xfrm>
            <a:off x="3707904" y="1700808"/>
            <a:ext cx="0" cy="252028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Box 12">
            <a:extLst>
              <a:ext uri="{FF2B5EF4-FFF2-40B4-BE49-F238E27FC236}">
                <a16:creationId xmlns:a16="http://schemas.microsoft.com/office/drawing/2014/main" id="{42FD470D-F48C-5C0E-4A98-E1602C4EFB97}"/>
              </a:ext>
            </a:extLst>
          </p:cNvPr>
          <p:cNvSpPr txBox="1"/>
          <p:nvPr/>
        </p:nvSpPr>
        <p:spPr>
          <a:xfrm>
            <a:off x="0" y="-12680"/>
            <a:ext cx="9144000" cy="260350"/>
          </a:xfrm>
          <a:prstGeom prst="rect">
            <a:avLst/>
          </a:prstGeom>
          <a:solidFill>
            <a:srgbClr val="00B0F0"/>
          </a:solidFill>
          <a:ln w="6350">
            <a:solidFill>
              <a:srgbClr val="00B0F0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</a:pPr>
            <a:r>
              <a:rPr lang="nl-NL" sz="1100" b="1">
                <a:solidFill>
                  <a:srgbClr val="FFFFFF"/>
                </a:solidFill>
                <a:effectLst/>
                <a:latin typeface="Bahnschrift SemiBold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		GROTE REKENDAG 2025</a:t>
            </a:r>
            <a:endParaRPr lang="nl-NL" sz="11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3058272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f67e5f0-edf3-4b6b-bb93-923783438474">
      <Terms xmlns="http://schemas.microsoft.com/office/infopath/2007/PartnerControls"/>
    </lcf76f155ced4ddcb4097134ff3c332f>
    <TaxCatchAll xmlns="980cc6a8-7f86-4de7-8473-b52953025f54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7DC0E81E28FA54C9D603190FF44D56E" ma:contentTypeVersion="12" ma:contentTypeDescription="Create a new document." ma:contentTypeScope="" ma:versionID="66269d3a9f44de47bb377daa870273ca">
  <xsd:schema xmlns:xsd="http://www.w3.org/2001/XMLSchema" xmlns:xs="http://www.w3.org/2001/XMLSchema" xmlns:p="http://schemas.microsoft.com/office/2006/metadata/properties" xmlns:ns2="5f67e5f0-edf3-4b6b-bb93-923783438474" xmlns:ns3="980cc6a8-7f86-4de7-8473-b52953025f54" targetNamespace="http://schemas.microsoft.com/office/2006/metadata/properties" ma:root="true" ma:fieldsID="710e543c6add89e5f12968a7c9a7445e" ns2:_="" ns3:_="">
    <xsd:import namespace="5f67e5f0-edf3-4b6b-bb93-923783438474"/>
    <xsd:import namespace="980cc6a8-7f86-4de7-8473-b52953025f5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f67e5f0-edf3-4b6b-bb93-92378343847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eb077af7-eccc-41ba-8726-6d08c81cb05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0cc6a8-7f86-4de7-8473-b52953025f54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bc5228e-4470-4d09-98f7-68d1bf1ffbf5}" ma:internalName="TaxCatchAll" ma:showField="CatchAllData" ma:web="980cc6a8-7f86-4de7-8473-b52953025f5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74A6304-F5B7-4E5F-86E5-DC4212F808DA}">
  <ds:schemaRefs>
    <ds:schemaRef ds:uri="http://purl.org/dc/dcmitype/"/>
    <ds:schemaRef ds:uri="http://www.w3.org/XML/1998/namespace"/>
    <ds:schemaRef ds:uri="http://purl.org/dc/terms/"/>
    <ds:schemaRef ds:uri="http://schemas.microsoft.com/office/2006/documentManagement/types"/>
    <ds:schemaRef ds:uri="5f67e5f0-edf3-4b6b-bb93-923783438474"/>
    <ds:schemaRef ds:uri="http://schemas.openxmlformats.org/package/2006/metadata/core-properties"/>
    <ds:schemaRef ds:uri="http://schemas.microsoft.com/office/infopath/2007/PartnerControls"/>
    <ds:schemaRef ds:uri="980cc6a8-7f86-4de7-8473-b52953025f54"/>
    <ds:schemaRef ds:uri="http://schemas.microsoft.com/office/2006/metadata/properties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2FB64BFD-851A-4FB3-B5B6-9F9F4ADD974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3871A59-2771-4B54-B75F-CFAEBB7634F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f67e5f0-edf3-4b6b-bb93-923783438474"/>
    <ds:schemaRef ds:uri="980cc6a8-7f86-4de7-8473-b52953025f5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1153</Words>
  <Application>Microsoft Office PowerPoint</Application>
  <PresentationFormat>On-screen Show (4:3)</PresentationFormat>
  <Paragraphs>300</Paragraphs>
  <Slides>27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Arial</vt:lpstr>
      <vt:lpstr>Bahnschrift</vt:lpstr>
      <vt:lpstr>Bahnschrift SemiBold</vt:lpstr>
      <vt:lpstr>Calibri</vt:lpstr>
      <vt:lpstr>WordVisi_MSFontService</vt:lpstr>
      <vt:lpstr>Kantoorthema</vt:lpstr>
      <vt:lpstr>PowerPoint Presentation</vt:lpstr>
      <vt:lpstr>Dropveters en dropmatjes </vt:lpstr>
      <vt:lpstr>Bert en Ernie verdelen een dropveter</vt:lpstr>
      <vt:lpstr>Kinderen verdelen dropveters</vt:lpstr>
      <vt:lpstr>Kinderen verdelen dropveters</vt:lpstr>
      <vt:lpstr>Stukje van een dropmatje</vt:lpstr>
      <vt:lpstr>Stukje van een dropmatje</vt:lpstr>
      <vt:lpstr>Stukje van een dropmatje (12 cm)</vt:lpstr>
      <vt:lpstr>Stukje van een dropmatje (12 cm)</vt:lpstr>
      <vt:lpstr>Een vierkant dropmatje</vt:lpstr>
      <vt:lpstr>Een vierkant dropmatje</vt:lpstr>
      <vt:lpstr>Een vierkant dropmatje</vt:lpstr>
      <vt:lpstr>Vruchtendrank</vt:lpstr>
      <vt:lpstr>Vruchtendrank</vt:lpstr>
      <vt:lpstr>Vruchtendrank</vt:lpstr>
      <vt:lpstr>Vruchtendrank</vt:lpstr>
      <vt:lpstr>Limonade</vt:lpstr>
      <vt:lpstr>Limonade</vt:lpstr>
      <vt:lpstr>Limonade</vt:lpstr>
      <vt:lpstr>Limonade</vt:lpstr>
      <vt:lpstr>Schelpen zoeken </vt:lpstr>
      <vt:lpstr>Schelpen zoeken </vt:lpstr>
      <vt:lpstr>Verdelen van 12 bananen</vt:lpstr>
      <vt:lpstr>Verdelen van 12 bananen</vt:lpstr>
      <vt:lpstr>Verdelen van 24 bananen</vt:lpstr>
      <vt:lpstr>Verdelen van 24 bananen</vt:lpstr>
      <vt:lpstr>EINDE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Eerlijk delen</dc:title>
  <dc:creator>Stralen</dc:creator>
  <cp:lastModifiedBy>Huijting, H. (Heather)</cp:lastModifiedBy>
  <cp:revision>55</cp:revision>
  <dcterms:created xsi:type="dcterms:W3CDTF">2024-05-02T22:19:57Z</dcterms:created>
  <dcterms:modified xsi:type="dcterms:W3CDTF">2025-01-13T16:08:22Z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0x010100C7DC0E81E28FA54C9D603190FF44D56E</vt:lpwstr>
  </property>
  <property fmtid="{D5CDD505-2E9C-101B-9397-08002B2CF9AE}" pid="3" name="MediaServiceImageTags">
    <vt:lpwstr/>
  </property>
</Properties>
</file>