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D9EBD3-15BE-46C0-AFED-F65F283F80AA}" v="1" dt="2024-03-04T13:00:45.9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nemans, A. (Arwen)" userId="cb93c15e-c70e-4906-8028-903d32eba8db" providerId="ADAL" clId="{5ED9EBD3-15BE-46C0-AFED-F65F283F80AA}"/>
    <pc:docChg chg="undo custSel addSld delSld modSld sldOrd">
      <pc:chgData name="Sonnemans, A. (Arwen)" userId="cb93c15e-c70e-4906-8028-903d32eba8db" providerId="ADAL" clId="{5ED9EBD3-15BE-46C0-AFED-F65F283F80AA}" dt="2024-03-18T10:59:37.562" v="209" actId="22"/>
      <pc:docMkLst>
        <pc:docMk/>
      </pc:docMkLst>
      <pc:sldChg chg="addSp modSp mod">
        <pc:chgData name="Sonnemans, A. (Arwen)" userId="cb93c15e-c70e-4906-8028-903d32eba8db" providerId="ADAL" clId="{5ED9EBD3-15BE-46C0-AFED-F65F283F80AA}" dt="2024-03-18T10:53:25.506" v="196" actId="1076"/>
        <pc:sldMkLst>
          <pc:docMk/>
          <pc:sldMk cId="1256927594" sldId="256"/>
        </pc:sldMkLst>
        <pc:picChg chg="mod">
          <ac:chgData name="Sonnemans, A. (Arwen)" userId="cb93c15e-c70e-4906-8028-903d32eba8db" providerId="ADAL" clId="{5ED9EBD3-15BE-46C0-AFED-F65F283F80AA}" dt="2024-03-04T14:44:02.535" v="110" actId="14100"/>
          <ac:picMkLst>
            <pc:docMk/>
            <pc:sldMk cId="1256927594" sldId="256"/>
            <ac:picMk id="5" creationId="{92982BB4-64D2-EFF4-98CC-A1AD4377DDF0}"/>
          </ac:picMkLst>
        </pc:picChg>
        <pc:picChg chg="add mod">
          <ac:chgData name="Sonnemans, A. (Arwen)" userId="cb93c15e-c70e-4906-8028-903d32eba8db" providerId="ADAL" clId="{5ED9EBD3-15BE-46C0-AFED-F65F283F80AA}" dt="2024-03-18T10:53:25.506" v="196" actId="1076"/>
          <ac:picMkLst>
            <pc:docMk/>
            <pc:sldMk cId="1256927594" sldId="256"/>
            <ac:picMk id="6" creationId="{9489D1AB-EBB7-F325-156D-FE9B6DB1FC10}"/>
          </ac:picMkLst>
        </pc:picChg>
      </pc:sldChg>
      <pc:sldChg chg="addSp modSp del mod">
        <pc:chgData name="Sonnemans, A. (Arwen)" userId="cb93c15e-c70e-4906-8028-903d32eba8db" providerId="ADAL" clId="{5ED9EBD3-15BE-46C0-AFED-F65F283F80AA}" dt="2024-03-04T14:43:21.513" v="92" actId="47"/>
        <pc:sldMkLst>
          <pc:docMk/>
          <pc:sldMk cId="2101209139" sldId="257"/>
        </pc:sldMkLst>
        <pc:spChg chg="add mod">
          <ac:chgData name="Sonnemans, A. (Arwen)" userId="cb93c15e-c70e-4906-8028-903d32eba8db" providerId="ADAL" clId="{5ED9EBD3-15BE-46C0-AFED-F65F283F80AA}" dt="2024-03-04T13:01:54.640" v="41" actId="1076"/>
          <ac:spMkLst>
            <pc:docMk/>
            <pc:sldMk cId="2101209139" sldId="257"/>
            <ac:spMk id="2" creationId="{86AF8E21-8369-887E-B30A-9130FD193A47}"/>
          </ac:spMkLst>
        </pc:spChg>
      </pc:sldChg>
      <pc:sldChg chg="addSp delSp modSp mod">
        <pc:chgData name="Sonnemans, A. (Arwen)" userId="cb93c15e-c70e-4906-8028-903d32eba8db" providerId="ADAL" clId="{5ED9EBD3-15BE-46C0-AFED-F65F283F80AA}" dt="2024-03-18T10:54:20.209" v="198" actId="22"/>
        <pc:sldMkLst>
          <pc:docMk/>
          <pc:sldMk cId="3183221694" sldId="258"/>
        </pc:sldMkLst>
        <pc:spChg chg="add del mod">
          <ac:chgData name="Sonnemans, A. (Arwen)" userId="cb93c15e-c70e-4906-8028-903d32eba8db" providerId="ADAL" clId="{5ED9EBD3-15BE-46C0-AFED-F65F283F80AA}" dt="2024-03-04T14:43:25.135" v="95" actId="478"/>
          <ac:spMkLst>
            <pc:docMk/>
            <pc:sldMk cId="3183221694" sldId="258"/>
            <ac:spMk id="4" creationId="{4FA7BA1A-9CAD-D408-4E23-AE136EEE161B}"/>
          </ac:spMkLst>
        </pc:spChg>
        <pc:picChg chg="del">
          <ac:chgData name="Sonnemans, A. (Arwen)" userId="cb93c15e-c70e-4906-8028-903d32eba8db" providerId="ADAL" clId="{5ED9EBD3-15BE-46C0-AFED-F65F283F80AA}" dt="2024-03-04T14:43:26.228" v="96" actId="478"/>
          <ac:picMkLst>
            <pc:docMk/>
            <pc:sldMk cId="3183221694" sldId="258"/>
            <ac:picMk id="3" creationId="{8E5389F1-7B9E-D424-1792-9134DB4C8B22}"/>
          </ac:picMkLst>
        </pc:picChg>
        <pc:picChg chg="add">
          <ac:chgData name="Sonnemans, A. (Arwen)" userId="cb93c15e-c70e-4906-8028-903d32eba8db" providerId="ADAL" clId="{5ED9EBD3-15BE-46C0-AFED-F65F283F80AA}" dt="2024-03-18T10:54:20.209" v="198" actId="22"/>
          <ac:picMkLst>
            <pc:docMk/>
            <pc:sldMk cId="3183221694" sldId="258"/>
            <ac:picMk id="3" creationId="{E2BBB980-2D04-740A-954B-064B93C5AFE3}"/>
          </ac:picMkLst>
        </pc:picChg>
        <pc:picChg chg="add del">
          <ac:chgData name="Sonnemans, A. (Arwen)" userId="cb93c15e-c70e-4906-8028-903d32eba8db" providerId="ADAL" clId="{5ED9EBD3-15BE-46C0-AFED-F65F283F80AA}" dt="2024-03-04T14:44:51.955" v="112" actId="478"/>
          <ac:picMkLst>
            <pc:docMk/>
            <pc:sldMk cId="3183221694" sldId="258"/>
            <ac:picMk id="6" creationId="{DA1F2CC8-DC68-17A4-166A-6F071CDC133D}"/>
          </ac:picMkLst>
        </pc:picChg>
        <pc:picChg chg="add del">
          <ac:chgData name="Sonnemans, A. (Arwen)" userId="cb93c15e-c70e-4906-8028-903d32eba8db" providerId="ADAL" clId="{5ED9EBD3-15BE-46C0-AFED-F65F283F80AA}" dt="2024-03-04T15:28:27.189" v="160" actId="478"/>
          <ac:picMkLst>
            <pc:docMk/>
            <pc:sldMk cId="3183221694" sldId="258"/>
            <ac:picMk id="8" creationId="{DA55771E-2B83-608D-8A8A-9C57859522A4}"/>
          </ac:picMkLst>
        </pc:picChg>
        <pc:picChg chg="add">
          <ac:chgData name="Sonnemans, A. (Arwen)" userId="cb93c15e-c70e-4906-8028-903d32eba8db" providerId="ADAL" clId="{5ED9EBD3-15BE-46C0-AFED-F65F283F80AA}" dt="2024-03-04T15:32:42.551" v="178" actId="22"/>
          <ac:picMkLst>
            <pc:docMk/>
            <pc:sldMk cId="3183221694" sldId="258"/>
            <ac:picMk id="10" creationId="{322F7D94-D85D-A22C-B76D-2F4D11711F6B}"/>
          </ac:picMkLst>
        </pc:picChg>
      </pc:sldChg>
      <pc:sldChg chg="addSp delSp modSp del mod">
        <pc:chgData name="Sonnemans, A. (Arwen)" userId="cb93c15e-c70e-4906-8028-903d32eba8db" providerId="ADAL" clId="{5ED9EBD3-15BE-46C0-AFED-F65F283F80AA}" dt="2024-03-04T15:28:28.297" v="161" actId="47"/>
        <pc:sldMkLst>
          <pc:docMk/>
          <pc:sldMk cId="144213639" sldId="259"/>
        </pc:sldMkLst>
        <pc:spChg chg="add del mod">
          <ac:chgData name="Sonnemans, A. (Arwen)" userId="cb93c15e-c70e-4906-8028-903d32eba8db" providerId="ADAL" clId="{5ED9EBD3-15BE-46C0-AFED-F65F283F80AA}" dt="2024-03-04T14:43:30.501" v="98" actId="478"/>
          <ac:spMkLst>
            <pc:docMk/>
            <pc:sldMk cId="144213639" sldId="259"/>
            <ac:spMk id="4" creationId="{8A5B26F8-BB5B-0F9F-702B-56EA50813CC4}"/>
          </ac:spMkLst>
        </pc:spChg>
        <pc:picChg chg="del">
          <ac:chgData name="Sonnemans, A. (Arwen)" userId="cb93c15e-c70e-4906-8028-903d32eba8db" providerId="ADAL" clId="{5ED9EBD3-15BE-46C0-AFED-F65F283F80AA}" dt="2024-03-04T14:43:28.675" v="97" actId="478"/>
          <ac:picMkLst>
            <pc:docMk/>
            <pc:sldMk cId="144213639" sldId="259"/>
            <ac:picMk id="3" creationId="{7642930A-91A4-D1D0-869B-9B38B38B670E}"/>
          </ac:picMkLst>
        </pc:picChg>
        <pc:picChg chg="add">
          <ac:chgData name="Sonnemans, A. (Arwen)" userId="cb93c15e-c70e-4906-8028-903d32eba8db" providerId="ADAL" clId="{5ED9EBD3-15BE-46C0-AFED-F65F283F80AA}" dt="2024-03-04T14:45:39.991" v="114" actId="22"/>
          <ac:picMkLst>
            <pc:docMk/>
            <pc:sldMk cId="144213639" sldId="259"/>
            <ac:picMk id="6" creationId="{A5ED77BE-1A4F-F08C-5A2F-AA9DB3267232}"/>
          </ac:picMkLst>
        </pc:picChg>
      </pc:sldChg>
      <pc:sldChg chg="addSp delSp modSp mod">
        <pc:chgData name="Sonnemans, A. (Arwen)" userId="cb93c15e-c70e-4906-8028-903d32eba8db" providerId="ADAL" clId="{5ED9EBD3-15BE-46C0-AFED-F65F283F80AA}" dt="2024-03-18T10:54:45.694" v="199" actId="22"/>
        <pc:sldMkLst>
          <pc:docMk/>
          <pc:sldMk cId="591827161" sldId="260"/>
        </pc:sldMkLst>
        <pc:spChg chg="add del mod">
          <ac:chgData name="Sonnemans, A. (Arwen)" userId="cb93c15e-c70e-4906-8028-903d32eba8db" providerId="ADAL" clId="{5ED9EBD3-15BE-46C0-AFED-F65F283F80AA}" dt="2024-03-04T14:43:33.900" v="100" actId="478"/>
          <ac:spMkLst>
            <pc:docMk/>
            <pc:sldMk cId="591827161" sldId="260"/>
            <ac:spMk id="4" creationId="{7FBA8575-F71B-E195-3DA6-D921698FC290}"/>
          </ac:spMkLst>
        </pc:spChg>
        <pc:picChg chg="add">
          <ac:chgData name="Sonnemans, A. (Arwen)" userId="cb93c15e-c70e-4906-8028-903d32eba8db" providerId="ADAL" clId="{5ED9EBD3-15BE-46C0-AFED-F65F283F80AA}" dt="2024-03-18T10:54:45.694" v="199" actId="22"/>
          <ac:picMkLst>
            <pc:docMk/>
            <pc:sldMk cId="591827161" sldId="260"/>
            <ac:picMk id="3" creationId="{CF9EDA85-9127-EB5C-A9B7-320BA327F8EC}"/>
          </ac:picMkLst>
        </pc:picChg>
        <pc:picChg chg="del">
          <ac:chgData name="Sonnemans, A. (Arwen)" userId="cb93c15e-c70e-4906-8028-903d32eba8db" providerId="ADAL" clId="{5ED9EBD3-15BE-46C0-AFED-F65F283F80AA}" dt="2024-03-04T14:43:32.280" v="99" actId="478"/>
          <ac:picMkLst>
            <pc:docMk/>
            <pc:sldMk cId="591827161" sldId="260"/>
            <ac:picMk id="3" creationId="{FCD9CDA2-E671-109B-28C0-E2AEAEF61E7B}"/>
          </ac:picMkLst>
        </pc:picChg>
        <pc:picChg chg="add del">
          <ac:chgData name="Sonnemans, A. (Arwen)" userId="cb93c15e-c70e-4906-8028-903d32eba8db" providerId="ADAL" clId="{5ED9EBD3-15BE-46C0-AFED-F65F283F80AA}" dt="2024-03-04T15:28:30.508" v="162" actId="478"/>
          <ac:picMkLst>
            <pc:docMk/>
            <pc:sldMk cId="591827161" sldId="260"/>
            <ac:picMk id="6" creationId="{63B4C571-A398-6422-E9ED-A4D6CBE72262}"/>
          </ac:picMkLst>
        </pc:picChg>
        <pc:picChg chg="add">
          <ac:chgData name="Sonnemans, A. (Arwen)" userId="cb93c15e-c70e-4906-8028-903d32eba8db" providerId="ADAL" clId="{5ED9EBD3-15BE-46C0-AFED-F65F283F80AA}" dt="2024-03-04T15:33:01.641" v="179" actId="22"/>
          <ac:picMkLst>
            <pc:docMk/>
            <pc:sldMk cId="591827161" sldId="260"/>
            <ac:picMk id="8" creationId="{0D162231-A4A9-C08E-FE2C-A274DD298632}"/>
          </ac:picMkLst>
        </pc:picChg>
      </pc:sldChg>
      <pc:sldChg chg="addSp delSp modSp mod">
        <pc:chgData name="Sonnemans, A. (Arwen)" userId="cb93c15e-c70e-4906-8028-903d32eba8db" providerId="ADAL" clId="{5ED9EBD3-15BE-46C0-AFED-F65F283F80AA}" dt="2024-03-18T10:55:37.810" v="200" actId="22"/>
        <pc:sldMkLst>
          <pc:docMk/>
          <pc:sldMk cId="2869086512" sldId="261"/>
        </pc:sldMkLst>
        <pc:spChg chg="add del mod">
          <ac:chgData name="Sonnemans, A. (Arwen)" userId="cb93c15e-c70e-4906-8028-903d32eba8db" providerId="ADAL" clId="{5ED9EBD3-15BE-46C0-AFED-F65F283F80AA}" dt="2024-03-04T14:43:37.764" v="102" actId="478"/>
          <ac:spMkLst>
            <pc:docMk/>
            <pc:sldMk cId="2869086512" sldId="261"/>
            <ac:spMk id="4" creationId="{6885F215-61AB-0F95-4907-96588D57C09C}"/>
          </ac:spMkLst>
        </pc:spChg>
        <pc:picChg chg="add del">
          <ac:chgData name="Sonnemans, A. (Arwen)" userId="cb93c15e-c70e-4906-8028-903d32eba8db" providerId="ADAL" clId="{5ED9EBD3-15BE-46C0-AFED-F65F283F80AA}" dt="2024-03-04T14:43:35.831" v="101" actId="478"/>
          <ac:picMkLst>
            <pc:docMk/>
            <pc:sldMk cId="2869086512" sldId="261"/>
            <ac:picMk id="3" creationId="{1D5151BA-B6A0-1457-C742-2B9FC7B6C80F}"/>
          </ac:picMkLst>
        </pc:picChg>
        <pc:picChg chg="add">
          <ac:chgData name="Sonnemans, A. (Arwen)" userId="cb93c15e-c70e-4906-8028-903d32eba8db" providerId="ADAL" clId="{5ED9EBD3-15BE-46C0-AFED-F65F283F80AA}" dt="2024-03-05T08:41:29.230" v="191" actId="22"/>
          <ac:picMkLst>
            <pc:docMk/>
            <pc:sldMk cId="2869086512" sldId="261"/>
            <ac:picMk id="3" creationId="{60F2AE26-78EF-71B3-3A6F-4C0F4F367DD5}"/>
          </ac:picMkLst>
        </pc:picChg>
        <pc:picChg chg="add">
          <ac:chgData name="Sonnemans, A. (Arwen)" userId="cb93c15e-c70e-4906-8028-903d32eba8db" providerId="ADAL" clId="{5ED9EBD3-15BE-46C0-AFED-F65F283F80AA}" dt="2024-03-18T10:55:37.810" v="200" actId="22"/>
          <ac:picMkLst>
            <pc:docMk/>
            <pc:sldMk cId="2869086512" sldId="261"/>
            <ac:picMk id="4" creationId="{1D10100D-A86D-C07E-91F9-5551F409DE17}"/>
          </ac:picMkLst>
        </pc:picChg>
        <pc:picChg chg="add del">
          <ac:chgData name="Sonnemans, A. (Arwen)" userId="cb93c15e-c70e-4906-8028-903d32eba8db" providerId="ADAL" clId="{5ED9EBD3-15BE-46C0-AFED-F65F283F80AA}" dt="2024-03-04T15:28:32.852" v="163" actId="478"/>
          <ac:picMkLst>
            <pc:docMk/>
            <pc:sldMk cId="2869086512" sldId="261"/>
            <ac:picMk id="6" creationId="{9C179E37-3186-FA27-63BF-D44AF1E1E10A}"/>
          </ac:picMkLst>
        </pc:picChg>
        <pc:picChg chg="add del">
          <ac:chgData name="Sonnemans, A. (Arwen)" userId="cb93c15e-c70e-4906-8028-903d32eba8db" providerId="ADAL" clId="{5ED9EBD3-15BE-46C0-AFED-F65F283F80AA}" dt="2024-03-05T08:41:27.479" v="190" actId="478"/>
          <ac:picMkLst>
            <pc:docMk/>
            <pc:sldMk cId="2869086512" sldId="261"/>
            <ac:picMk id="8" creationId="{82766598-541B-FDB2-F1D5-C91CDE6ECEA6}"/>
          </ac:picMkLst>
        </pc:picChg>
      </pc:sldChg>
      <pc:sldChg chg="addSp delSp modSp mod">
        <pc:chgData name="Sonnemans, A. (Arwen)" userId="cb93c15e-c70e-4906-8028-903d32eba8db" providerId="ADAL" clId="{5ED9EBD3-15BE-46C0-AFED-F65F283F80AA}" dt="2024-03-18T10:55:54.620" v="201" actId="22"/>
        <pc:sldMkLst>
          <pc:docMk/>
          <pc:sldMk cId="1508082083" sldId="262"/>
        </pc:sldMkLst>
        <pc:spChg chg="add del mod">
          <ac:chgData name="Sonnemans, A. (Arwen)" userId="cb93c15e-c70e-4906-8028-903d32eba8db" providerId="ADAL" clId="{5ED9EBD3-15BE-46C0-AFED-F65F283F80AA}" dt="2024-03-04T14:43:41.560" v="104" actId="478"/>
          <ac:spMkLst>
            <pc:docMk/>
            <pc:sldMk cId="1508082083" sldId="262"/>
            <ac:spMk id="4" creationId="{AFDCC75D-F478-18BD-49D3-4ACB62E0455F}"/>
          </ac:spMkLst>
        </pc:spChg>
        <pc:picChg chg="del mod">
          <ac:chgData name="Sonnemans, A. (Arwen)" userId="cb93c15e-c70e-4906-8028-903d32eba8db" providerId="ADAL" clId="{5ED9EBD3-15BE-46C0-AFED-F65F283F80AA}" dt="2024-03-04T14:43:40.152" v="103" actId="478"/>
          <ac:picMkLst>
            <pc:docMk/>
            <pc:sldMk cId="1508082083" sldId="262"/>
            <ac:picMk id="3" creationId="{712311E6-615B-7680-97F1-DC61384DABEE}"/>
          </ac:picMkLst>
        </pc:picChg>
        <pc:picChg chg="add">
          <ac:chgData name="Sonnemans, A. (Arwen)" userId="cb93c15e-c70e-4906-8028-903d32eba8db" providerId="ADAL" clId="{5ED9EBD3-15BE-46C0-AFED-F65F283F80AA}" dt="2024-03-05T08:42:29.179" v="193" actId="22"/>
          <ac:picMkLst>
            <pc:docMk/>
            <pc:sldMk cId="1508082083" sldId="262"/>
            <ac:picMk id="3" creationId="{C43CB919-9D52-2536-EA4B-66DE392350A3}"/>
          </ac:picMkLst>
        </pc:picChg>
        <pc:picChg chg="add">
          <ac:chgData name="Sonnemans, A. (Arwen)" userId="cb93c15e-c70e-4906-8028-903d32eba8db" providerId="ADAL" clId="{5ED9EBD3-15BE-46C0-AFED-F65F283F80AA}" dt="2024-03-18T10:55:54.620" v="201" actId="22"/>
          <ac:picMkLst>
            <pc:docMk/>
            <pc:sldMk cId="1508082083" sldId="262"/>
            <ac:picMk id="4" creationId="{77AE97B9-5AE6-5A62-13AB-5DCF530D01DE}"/>
          </ac:picMkLst>
        </pc:picChg>
        <pc:picChg chg="add del">
          <ac:chgData name="Sonnemans, A. (Arwen)" userId="cb93c15e-c70e-4906-8028-903d32eba8db" providerId="ADAL" clId="{5ED9EBD3-15BE-46C0-AFED-F65F283F80AA}" dt="2024-03-04T15:28:34.432" v="164" actId="478"/>
          <ac:picMkLst>
            <pc:docMk/>
            <pc:sldMk cId="1508082083" sldId="262"/>
            <ac:picMk id="6" creationId="{A32D0568-4C0F-A395-56E8-C11AFC3737C6}"/>
          </ac:picMkLst>
        </pc:picChg>
        <pc:picChg chg="add del">
          <ac:chgData name="Sonnemans, A. (Arwen)" userId="cb93c15e-c70e-4906-8028-903d32eba8db" providerId="ADAL" clId="{5ED9EBD3-15BE-46C0-AFED-F65F283F80AA}" dt="2024-03-05T08:42:27.856" v="192" actId="478"/>
          <ac:picMkLst>
            <pc:docMk/>
            <pc:sldMk cId="1508082083" sldId="262"/>
            <ac:picMk id="8" creationId="{419AFBEE-9ACD-2638-5393-B486326AFB43}"/>
          </ac:picMkLst>
        </pc:picChg>
      </pc:sldChg>
      <pc:sldChg chg="addSp delSp modSp new mod">
        <pc:chgData name="Sonnemans, A. (Arwen)" userId="cb93c15e-c70e-4906-8028-903d32eba8db" providerId="ADAL" clId="{5ED9EBD3-15BE-46C0-AFED-F65F283F80AA}" dt="2024-03-18T10:56:10.366" v="202" actId="22"/>
        <pc:sldMkLst>
          <pc:docMk/>
          <pc:sldMk cId="2432127102" sldId="263"/>
        </pc:sldMkLst>
        <pc:picChg chg="add">
          <ac:chgData name="Sonnemans, A. (Arwen)" userId="cb93c15e-c70e-4906-8028-903d32eba8db" providerId="ADAL" clId="{5ED9EBD3-15BE-46C0-AFED-F65F283F80AA}" dt="2024-03-18T10:56:10.366" v="202" actId="22"/>
          <ac:picMkLst>
            <pc:docMk/>
            <pc:sldMk cId="2432127102" sldId="263"/>
            <ac:picMk id="3" creationId="{4E6F69ED-B7CE-D7DC-7D05-793AB3AC0BA5}"/>
          </ac:picMkLst>
        </pc:picChg>
        <pc:picChg chg="add del mod modCrop">
          <ac:chgData name="Sonnemans, A. (Arwen)" userId="cb93c15e-c70e-4906-8028-903d32eba8db" providerId="ADAL" clId="{5ED9EBD3-15BE-46C0-AFED-F65F283F80AA}" dt="2024-02-28T13:50:28.845" v="18" actId="478"/>
          <ac:picMkLst>
            <pc:docMk/>
            <pc:sldMk cId="2432127102" sldId="263"/>
            <ac:picMk id="3" creationId="{74A3EBAC-AF37-53F7-BCA5-67FAF7AC2516}"/>
          </ac:picMkLst>
        </pc:picChg>
        <pc:picChg chg="add del">
          <ac:chgData name="Sonnemans, A. (Arwen)" userId="cb93c15e-c70e-4906-8028-903d32eba8db" providerId="ADAL" clId="{5ED9EBD3-15BE-46C0-AFED-F65F283F80AA}" dt="2024-03-04T15:28:36.031" v="165" actId="478"/>
          <ac:picMkLst>
            <pc:docMk/>
            <pc:sldMk cId="2432127102" sldId="263"/>
            <ac:picMk id="3" creationId="{9BE47CA6-9B4D-1F1C-890A-7CB6A788C774}"/>
          </ac:picMkLst>
        </pc:picChg>
        <pc:picChg chg="add del mod modCrop">
          <ac:chgData name="Sonnemans, A. (Arwen)" userId="cb93c15e-c70e-4906-8028-903d32eba8db" providerId="ADAL" clId="{5ED9EBD3-15BE-46C0-AFED-F65F283F80AA}" dt="2024-02-28T13:51:54.128" v="25" actId="478"/>
          <ac:picMkLst>
            <pc:docMk/>
            <pc:sldMk cId="2432127102" sldId="263"/>
            <ac:picMk id="4" creationId="{42D33263-59AB-C584-F377-A70773675EA5}"/>
          </ac:picMkLst>
        </pc:picChg>
        <pc:picChg chg="add">
          <ac:chgData name="Sonnemans, A. (Arwen)" userId="cb93c15e-c70e-4906-8028-903d32eba8db" providerId="ADAL" clId="{5ED9EBD3-15BE-46C0-AFED-F65F283F80AA}" dt="2024-03-04T15:33:59.360" v="182" actId="22"/>
          <ac:picMkLst>
            <pc:docMk/>
            <pc:sldMk cId="2432127102" sldId="263"/>
            <ac:picMk id="5" creationId="{A17A644C-A731-0FC4-BD79-4B3BF3D796A0}"/>
          </ac:picMkLst>
        </pc:picChg>
        <pc:picChg chg="add del">
          <ac:chgData name="Sonnemans, A. (Arwen)" userId="cb93c15e-c70e-4906-8028-903d32eba8db" providerId="ADAL" clId="{5ED9EBD3-15BE-46C0-AFED-F65F283F80AA}" dt="2024-03-04T14:43:43.094" v="105" actId="478"/>
          <ac:picMkLst>
            <pc:docMk/>
            <pc:sldMk cId="2432127102" sldId="263"/>
            <ac:picMk id="6" creationId="{7DA1CFAD-3C0D-BCD1-4FB2-E0DC5FC75862}"/>
          </ac:picMkLst>
        </pc:picChg>
      </pc:sldChg>
      <pc:sldChg chg="addSp delSp modSp new del mod">
        <pc:chgData name="Sonnemans, A. (Arwen)" userId="cb93c15e-c70e-4906-8028-903d32eba8db" providerId="ADAL" clId="{5ED9EBD3-15BE-46C0-AFED-F65F283F80AA}" dt="2024-03-04T15:28:38.331" v="166" actId="47"/>
        <pc:sldMkLst>
          <pc:docMk/>
          <pc:sldMk cId="668150335" sldId="264"/>
        </pc:sldMkLst>
        <pc:picChg chg="add del mod modCrop">
          <ac:chgData name="Sonnemans, A. (Arwen)" userId="cb93c15e-c70e-4906-8028-903d32eba8db" providerId="ADAL" clId="{5ED9EBD3-15BE-46C0-AFED-F65F283F80AA}" dt="2024-03-04T14:43:45.183" v="106" actId="478"/>
          <ac:picMkLst>
            <pc:docMk/>
            <pc:sldMk cId="668150335" sldId="264"/>
            <ac:picMk id="3" creationId="{0E390E0A-F204-F013-B8A8-57F6C20C89C5}"/>
          </ac:picMkLst>
        </pc:picChg>
        <pc:picChg chg="add del">
          <ac:chgData name="Sonnemans, A. (Arwen)" userId="cb93c15e-c70e-4906-8028-903d32eba8db" providerId="ADAL" clId="{5ED9EBD3-15BE-46C0-AFED-F65F283F80AA}" dt="2024-03-04T14:47:27.867" v="120" actId="478"/>
          <ac:picMkLst>
            <pc:docMk/>
            <pc:sldMk cId="668150335" sldId="264"/>
            <ac:picMk id="4" creationId="{C832C9FE-9B86-BA09-ACE5-2468ECDAA31A}"/>
          </ac:picMkLst>
        </pc:picChg>
        <pc:picChg chg="add">
          <ac:chgData name="Sonnemans, A. (Arwen)" userId="cb93c15e-c70e-4906-8028-903d32eba8db" providerId="ADAL" clId="{5ED9EBD3-15BE-46C0-AFED-F65F283F80AA}" dt="2024-03-04T14:47:42.603" v="121" actId="22"/>
          <ac:picMkLst>
            <pc:docMk/>
            <pc:sldMk cId="668150335" sldId="264"/>
            <ac:picMk id="6" creationId="{0F8D1B29-AB33-1DFC-6745-6BCFAFDE5D06}"/>
          </ac:picMkLst>
        </pc:picChg>
      </pc:sldChg>
      <pc:sldChg chg="addSp delSp modSp new del mod">
        <pc:chgData name="Sonnemans, A. (Arwen)" userId="cb93c15e-c70e-4906-8028-903d32eba8db" providerId="ADAL" clId="{5ED9EBD3-15BE-46C0-AFED-F65F283F80AA}" dt="2024-03-04T15:00:18.650" v="138" actId="47"/>
        <pc:sldMkLst>
          <pc:docMk/>
          <pc:sldMk cId="196215704" sldId="265"/>
        </pc:sldMkLst>
        <pc:picChg chg="add del mod modCrop">
          <ac:chgData name="Sonnemans, A. (Arwen)" userId="cb93c15e-c70e-4906-8028-903d32eba8db" providerId="ADAL" clId="{5ED9EBD3-15BE-46C0-AFED-F65F283F80AA}" dt="2024-03-04T14:43:47.319" v="107" actId="478"/>
          <ac:picMkLst>
            <pc:docMk/>
            <pc:sldMk cId="196215704" sldId="265"/>
            <ac:picMk id="3" creationId="{08BDB93A-4327-19B7-41B4-5FC0527E7EB0}"/>
          </ac:picMkLst>
        </pc:picChg>
        <pc:picChg chg="add">
          <ac:chgData name="Sonnemans, A. (Arwen)" userId="cb93c15e-c70e-4906-8028-903d32eba8db" providerId="ADAL" clId="{5ED9EBD3-15BE-46C0-AFED-F65F283F80AA}" dt="2024-03-04T14:48:00.753" v="122" actId="22"/>
          <ac:picMkLst>
            <pc:docMk/>
            <pc:sldMk cId="196215704" sldId="265"/>
            <ac:picMk id="4" creationId="{4148A977-4619-20FB-A355-71407EB1AEF4}"/>
          </ac:picMkLst>
        </pc:picChg>
      </pc:sldChg>
      <pc:sldChg chg="addSp delSp new mod">
        <pc:chgData name="Sonnemans, A. (Arwen)" userId="cb93c15e-c70e-4906-8028-903d32eba8db" providerId="ADAL" clId="{5ED9EBD3-15BE-46C0-AFED-F65F283F80AA}" dt="2024-03-18T10:56:28.074" v="203" actId="22"/>
        <pc:sldMkLst>
          <pc:docMk/>
          <pc:sldMk cId="4187907463" sldId="265"/>
        </pc:sldMkLst>
        <pc:picChg chg="add del">
          <ac:chgData name="Sonnemans, A. (Arwen)" userId="cb93c15e-c70e-4906-8028-903d32eba8db" providerId="ADAL" clId="{5ED9EBD3-15BE-46C0-AFED-F65F283F80AA}" dt="2024-03-04T15:28:39.928" v="167" actId="478"/>
          <ac:picMkLst>
            <pc:docMk/>
            <pc:sldMk cId="4187907463" sldId="265"/>
            <ac:picMk id="3" creationId="{15A1CC42-2C76-F78F-5DE4-836E150A81D0}"/>
          </ac:picMkLst>
        </pc:picChg>
        <pc:picChg chg="add">
          <ac:chgData name="Sonnemans, A. (Arwen)" userId="cb93c15e-c70e-4906-8028-903d32eba8db" providerId="ADAL" clId="{5ED9EBD3-15BE-46C0-AFED-F65F283F80AA}" dt="2024-03-18T10:56:28.074" v="203" actId="22"/>
          <ac:picMkLst>
            <pc:docMk/>
            <pc:sldMk cId="4187907463" sldId="265"/>
            <ac:picMk id="3" creationId="{2E61DC5C-4231-E8A2-C0C1-0EA635EAD8CB}"/>
          </ac:picMkLst>
        </pc:picChg>
        <pc:picChg chg="add">
          <ac:chgData name="Sonnemans, A. (Arwen)" userId="cb93c15e-c70e-4906-8028-903d32eba8db" providerId="ADAL" clId="{5ED9EBD3-15BE-46C0-AFED-F65F283F80AA}" dt="2024-03-04T15:34:17.118" v="183" actId="22"/>
          <ac:picMkLst>
            <pc:docMk/>
            <pc:sldMk cId="4187907463" sldId="265"/>
            <ac:picMk id="5" creationId="{18012301-215C-DC54-454E-D26FF453C75A}"/>
          </ac:picMkLst>
        </pc:picChg>
      </pc:sldChg>
      <pc:sldChg chg="addSp new del mod">
        <pc:chgData name="Sonnemans, A. (Arwen)" userId="cb93c15e-c70e-4906-8028-903d32eba8db" providerId="ADAL" clId="{5ED9EBD3-15BE-46C0-AFED-F65F283F80AA}" dt="2024-03-04T15:00:14.443" v="137" actId="47"/>
        <pc:sldMkLst>
          <pc:docMk/>
          <pc:sldMk cId="1403910282" sldId="266"/>
        </pc:sldMkLst>
        <pc:picChg chg="add">
          <ac:chgData name="Sonnemans, A. (Arwen)" userId="cb93c15e-c70e-4906-8028-903d32eba8db" providerId="ADAL" clId="{5ED9EBD3-15BE-46C0-AFED-F65F283F80AA}" dt="2024-03-04T14:48:26.154" v="127" actId="22"/>
          <ac:picMkLst>
            <pc:docMk/>
            <pc:sldMk cId="1403910282" sldId="266"/>
            <ac:picMk id="3" creationId="{8496F505-71B2-DE33-4F1D-D1C3148B2943}"/>
          </ac:picMkLst>
        </pc:picChg>
      </pc:sldChg>
      <pc:sldChg chg="addSp delSp new mod">
        <pc:chgData name="Sonnemans, A. (Arwen)" userId="cb93c15e-c70e-4906-8028-903d32eba8db" providerId="ADAL" clId="{5ED9EBD3-15BE-46C0-AFED-F65F283F80AA}" dt="2024-03-18T10:56:46.963" v="204" actId="22"/>
        <pc:sldMkLst>
          <pc:docMk/>
          <pc:sldMk cId="2507182876" sldId="266"/>
        </pc:sldMkLst>
        <pc:picChg chg="add del">
          <ac:chgData name="Sonnemans, A. (Arwen)" userId="cb93c15e-c70e-4906-8028-903d32eba8db" providerId="ADAL" clId="{5ED9EBD3-15BE-46C0-AFED-F65F283F80AA}" dt="2024-03-04T15:28:42.279" v="168" actId="478"/>
          <ac:picMkLst>
            <pc:docMk/>
            <pc:sldMk cId="2507182876" sldId="266"/>
            <ac:picMk id="3" creationId="{BC85B2D0-6256-618A-9669-51C6C0664185}"/>
          </ac:picMkLst>
        </pc:picChg>
        <pc:picChg chg="add">
          <ac:chgData name="Sonnemans, A. (Arwen)" userId="cb93c15e-c70e-4906-8028-903d32eba8db" providerId="ADAL" clId="{5ED9EBD3-15BE-46C0-AFED-F65F283F80AA}" dt="2024-03-18T10:56:46.963" v="204" actId="22"/>
          <ac:picMkLst>
            <pc:docMk/>
            <pc:sldMk cId="2507182876" sldId="266"/>
            <ac:picMk id="3" creationId="{FC369E66-9F16-0EE4-2725-78A5D7F8883C}"/>
          </ac:picMkLst>
        </pc:picChg>
        <pc:picChg chg="add">
          <ac:chgData name="Sonnemans, A. (Arwen)" userId="cb93c15e-c70e-4906-8028-903d32eba8db" providerId="ADAL" clId="{5ED9EBD3-15BE-46C0-AFED-F65F283F80AA}" dt="2024-03-04T15:34:31.219" v="184" actId="22"/>
          <ac:picMkLst>
            <pc:docMk/>
            <pc:sldMk cId="2507182876" sldId="266"/>
            <ac:picMk id="5" creationId="{C2153CB1-A57E-738F-9B09-0A060E7E22FD}"/>
          </ac:picMkLst>
        </pc:picChg>
      </pc:sldChg>
      <pc:sldChg chg="addSp delSp new mod">
        <pc:chgData name="Sonnemans, A. (Arwen)" userId="cb93c15e-c70e-4906-8028-903d32eba8db" providerId="ADAL" clId="{5ED9EBD3-15BE-46C0-AFED-F65F283F80AA}" dt="2024-03-18T10:57:01.276" v="205" actId="22"/>
        <pc:sldMkLst>
          <pc:docMk/>
          <pc:sldMk cId="515567198" sldId="267"/>
        </pc:sldMkLst>
        <pc:picChg chg="add">
          <ac:chgData name="Sonnemans, A. (Arwen)" userId="cb93c15e-c70e-4906-8028-903d32eba8db" providerId="ADAL" clId="{5ED9EBD3-15BE-46C0-AFED-F65F283F80AA}" dt="2024-03-18T10:57:01.276" v="205" actId="22"/>
          <ac:picMkLst>
            <pc:docMk/>
            <pc:sldMk cId="515567198" sldId="267"/>
            <ac:picMk id="3" creationId="{70723ABD-2F1C-1B28-6EA0-69C0950FC5C8}"/>
          </ac:picMkLst>
        </pc:picChg>
        <pc:picChg chg="add del">
          <ac:chgData name="Sonnemans, A. (Arwen)" userId="cb93c15e-c70e-4906-8028-903d32eba8db" providerId="ADAL" clId="{5ED9EBD3-15BE-46C0-AFED-F65F283F80AA}" dt="2024-03-04T15:28:43.960" v="169" actId="478"/>
          <ac:picMkLst>
            <pc:docMk/>
            <pc:sldMk cId="515567198" sldId="267"/>
            <ac:picMk id="3" creationId="{F7124B7C-6B8B-C72C-AA85-54F9CFB1E015}"/>
          </ac:picMkLst>
        </pc:picChg>
        <pc:picChg chg="add">
          <ac:chgData name="Sonnemans, A. (Arwen)" userId="cb93c15e-c70e-4906-8028-903d32eba8db" providerId="ADAL" clId="{5ED9EBD3-15BE-46C0-AFED-F65F283F80AA}" dt="2024-03-04T15:34:41.297" v="185" actId="22"/>
          <ac:picMkLst>
            <pc:docMk/>
            <pc:sldMk cId="515567198" sldId="267"/>
            <ac:picMk id="5" creationId="{E90B7BEF-612B-156B-F461-D19AB93BAAFA}"/>
          </ac:picMkLst>
        </pc:picChg>
      </pc:sldChg>
      <pc:sldChg chg="addSp new del mod">
        <pc:chgData name="Sonnemans, A. (Arwen)" userId="cb93c15e-c70e-4906-8028-903d32eba8db" providerId="ADAL" clId="{5ED9EBD3-15BE-46C0-AFED-F65F283F80AA}" dt="2024-03-04T15:00:20.748" v="139" actId="47"/>
        <pc:sldMkLst>
          <pc:docMk/>
          <pc:sldMk cId="1009761076" sldId="267"/>
        </pc:sldMkLst>
        <pc:picChg chg="add">
          <ac:chgData name="Sonnemans, A. (Arwen)" userId="cb93c15e-c70e-4906-8028-903d32eba8db" providerId="ADAL" clId="{5ED9EBD3-15BE-46C0-AFED-F65F283F80AA}" dt="2024-03-04T14:48:39.994" v="128" actId="22"/>
          <ac:picMkLst>
            <pc:docMk/>
            <pc:sldMk cId="1009761076" sldId="267"/>
            <ac:picMk id="3" creationId="{B1BE1D66-F865-0F95-0F88-ACF996B9A20C}"/>
          </ac:picMkLst>
        </pc:picChg>
      </pc:sldChg>
      <pc:sldChg chg="addSp delSp new mod">
        <pc:chgData name="Sonnemans, A. (Arwen)" userId="cb93c15e-c70e-4906-8028-903d32eba8db" providerId="ADAL" clId="{5ED9EBD3-15BE-46C0-AFED-F65F283F80AA}" dt="2024-03-18T10:57:18.157" v="206" actId="22"/>
        <pc:sldMkLst>
          <pc:docMk/>
          <pc:sldMk cId="1587809042" sldId="268"/>
        </pc:sldMkLst>
        <pc:picChg chg="add del">
          <ac:chgData name="Sonnemans, A. (Arwen)" userId="cb93c15e-c70e-4906-8028-903d32eba8db" providerId="ADAL" clId="{5ED9EBD3-15BE-46C0-AFED-F65F283F80AA}" dt="2024-03-04T15:28:46.633" v="170" actId="478"/>
          <ac:picMkLst>
            <pc:docMk/>
            <pc:sldMk cId="1587809042" sldId="268"/>
            <ac:picMk id="3" creationId="{2E265CF6-EBC7-F1F2-C42C-E8543DEDF5E1}"/>
          </ac:picMkLst>
        </pc:picChg>
        <pc:picChg chg="add">
          <ac:chgData name="Sonnemans, A. (Arwen)" userId="cb93c15e-c70e-4906-8028-903d32eba8db" providerId="ADAL" clId="{5ED9EBD3-15BE-46C0-AFED-F65F283F80AA}" dt="2024-03-18T10:57:18.157" v="206" actId="22"/>
          <ac:picMkLst>
            <pc:docMk/>
            <pc:sldMk cId="1587809042" sldId="268"/>
            <ac:picMk id="3" creationId="{B0F4F57E-193A-508A-9C27-1F8A31AFFCF6}"/>
          </ac:picMkLst>
        </pc:picChg>
        <pc:picChg chg="add">
          <ac:chgData name="Sonnemans, A. (Arwen)" userId="cb93c15e-c70e-4906-8028-903d32eba8db" providerId="ADAL" clId="{5ED9EBD3-15BE-46C0-AFED-F65F283F80AA}" dt="2024-03-04T15:34:52.176" v="186" actId="22"/>
          <ac:picMkLst>
            <pc:docMk/>
            <pc:sldMk cId="1587809042" sldId="268"/>
            <ac:picMk id="5" creationId="{396CF155-0241-8883-8F82-6536C69830FA}"/>
          </ac:picMkLst>
        </pc:picChg>
      </pc:sldChg>
      <pc:sldChg chg="addSp new del mod">
        <pc:chgData name="Sonnemans, A. (Arwen)" userId="cb93c15e-c70e-4906-8028-903d32eba8db" providerId="ADAL" clId="{5ED9EBD3-15BE-46C0-AFED-F65F283F80AA}" dt="2024-03-04T15:00:21.735" v="140" actId="47"/>
        <pc:sldMkLst>
          <pc:docMk/>
          <pc:sldMk cId="3793141185" sldId="268"/>
        </pc:sldMkLst>
        <pc:picChg chg="add">
          <ac:chgData name="Sonnemans, A. (Arwen)" userId="cb93c15e-c70e-4906-8028-903d32eba8db" providerId="ADAL" clId="{5ED9EBD3-15BE-46C0-AFED-F65F283F80AA}" dt="2024-03-04T14:48:57.577" v="129" actId="22"/>
          <ac:picMkLst>
            <pc:docMk/>
            <pc:sldMk cId="3793141185" sldId="268"/>
            <ac:picMk id="3" creationId="{6AC49987-70FC-0849-A1A7-CBA1A538A88D}"/>
          </ac:picMkLst>
        </pc:picChg>
      </pc:sldChg>
      <pc:sldChg chg="addSp delSp new mod">
        <pc:chgData name="Sonnemans, A. (Arwen)" userId="cb93c15e-c70e-4906-8028-903d32eba8db" providerId="ADAL" clId="{5ED9EBD3-15BE-46C0-AFED-F65F283F80AA}" dt="2024-03-18T10:57:39.969" v="207" actId="22"/>
        <pc:sldMkLst>
          <pc:docMk/>
          <pc:sldMk cId="3308372912" sldId="269"/>
        </pc:sldMkLst>
        <pc:picChg chg="add">
          <ac:chgData name="Sonnemans, A. (Arwen)" userId="cb93c15e-c70e-4906-8028-903d32eba8db" providerId="ADAL" clId="{5ED9EBD3-15BE-46C0-AFED-F65F283F80AA}" dt="2024-03-18T10:57:39.969" v="207" actId="22"/>
          <ac:picMkLst>
            <pc:docMk/>
            <pc:sldMk cId="3308372912" sldId="269"/>
            <ac:picMk id="3" creationId="{6B6E856B-FD84-AA46-6891-CD779F23393A}"/>
          </ac:picMkLst>
        </pc:picChg>
        <pc:picChg chg="add del">
          <ac:chgData name="Sonnemans, A. (Arwen)" userId="cb93c15e-c70e-4906-8028-903d32eba8db" providerId="ADAL" clId="{5ED9EBD3-15BE-46C0-AFED-F65F283F80AA}" dt="2024-03-04T15:28:48.638" v="171" actId="478"/>
          <ac:picMkLst>
            <pc:docMk/>
            <pc:sldMk cId="3308372912" sldId="269"/>
            <ac:picMk id="3" creationId="{A31BB19B-3A75-F474-3052-13ACB995FD27}"/>
          </ac:picMkLst>
        </pc:picChg>
        <pc:picChg chg="add">
          <ac:chgData name="Sonnemans, A. (Arwen)" userId="cb93c15e-c70e-4906-8028-903d32eba8db" providerId="ADAL" clId="{5ED9EBD3-15BE-46C0-AFED-F65F283F80AA}" dt="2024-03-04T15:35:06.521" v="187" actId="22"/>
          <ac:picMkLst>
            <pc:docMk/>
            <pc:sldMk cId="3308372912" sldId="269"/>
            <ac:picMk id="5" creationId="{E52BD970-6446-95BF-9E2C-A50623549A0E}"/>
          </ac:picMkLst>
        </pc:picChg>
      </pc:sldChg>
      <pc:sldChg chg="addSp new del mod">
        <pc:chgData name="Sonnemans, A. (Arwen)" userId="cb93c15e-c70e-4906-8028-903d32eba8db" providerId="ADAL" clId="{5ED9EBD3-15BE-46C0-AFED-F65F283F80AA}" dt="2024-03-04T15:00:26.319" v="141" actId="47"/>
        <pc:sldMkLst>
          <pc:docMk/>
          <pc:sldMk cId="3848427209" sldId="269"/>
        </pc:sldMkLst>
        <pc:picChg chg="add">
          <ac:chgData name="Sonnemans, A. (Arwen)" userId="cb93c15e-c70e-4906-8028-903d32eba8db" providerId="ADAL" clId="{5ED9EBD3-15BE-46C0-AFED-F65F283F80AA}" dt="2024-03-04T14:49:15.673" v="130" actId="22"/>
          <ac:picMkLst>
            <pc:docMk/>
            <pc:sldMk cId="3848427209" sldId="269"/>
            <ac:picMk id="3" creationId="{E712023B-A313-65EE-1A67-141917D1FFB1}"/>
          </ac:picMkLst>
        </pc:picChg>
      </pc:sldChg>
      <pc:sldChg chg="addSp new del mod">
        <pc:chgData name="Sonnemans, A. (Arwen)" userId="cb93c15e-c70e-4906-8028-903d32eba8db" providerId="ADAL" clId="{5ED9EBD3-15BE-46C0-AFED-F65F283F80AA}" dt="2024-03-04T15:00:27.280" v="142" actId="47"/>
        <pc:sldMkLst>
          <pc:docMk/>
          <pc:sldMk cId="1922816091" sldId="270"/>
        </pc:sldMkLst>
        <pc:picChg chg="add">
          <ac:chgData name="Sonnemans, A. (Arwen)" userId="cb93c15e-c70e-4906-8028-903d32eba8db" providerId="ADAL" clId="{5ED9EBD3-15BE-46C0-AFED-F65F283F80AA}" dt="2024-03-04T14:49:39.319" v="134" actId="22"/>
          <ac:picMkLst>
            <pc:docMk/>
            <pc:sldMk cId="1922816091" sldId="270"/>
            <ac:picMk id="3" creationId="{10595D3D-EF8A-C918-7D46-E412742D3D53}"/>
          </ac:picMkLst>
        </pc:picChg>
      </pc:sldChg>
      <pc:sldChg chg="addSp delSp new mod">
        <pc:chgData name="Sonnemans, A. (Arwen)" userId="cb93c15e-c70e-4906-8028-903d32eba8db" providerId="ADAL" clId="{5ED9EBD3-15BE-46C0-AFED-F65F283F80AA}" dt="2024-03-18T10:57:53.375" v="208" actId="22"/>
        <pc:sldMkLst>
          <pc:docMk/>
          <pc:sldMk cId="3965431158" sldId="270"/>
        </pc:sldMkLst>
        <pc:picChg chg="add del">
          <ac:chgData name="Sonnemans, A. (Arwen)" userId="cb93c15e-c70e-4906-8028-903d32eba8db" providerId="ADAL" clId="{5ED9EBD3-15BE-46C0-AFED-F65F283F80AA}" dt="2024-03-04T15:28:51.190" v="172" actId="478"/>
          <ac:picMkLst>
            <pc:docMk/>
            <pc:sldMk cId="3965431158" sldId="270"/>
            <ac:picMk id="3" creationId="{54611C06-256D-7E4A-7560-F2DF1CF1B44B}"/>
          </ac:picMkLst>
        </pc:picChg>
        <pc:picChg chg="add">
          <ac:chgData name="Sonnemans, A. (Arwen)" userId="cb93c15e-c70e-4906-8028-903d32eba8db" providerId="ADAL" clId="{5ED9EBD3-15BE-46C0-AFED-F65F283F80AA}" dt="2024-03-18T10:57:53.375" v="208" actId="22"/>
          <ac:picMkLst>
            <pc:docMk/>
            <pc:sldMk cId="3965431158" sldId="270"/>
            <ac:picMk id="3" creationId="{DC3F0F8D-556A-1B39-ADFE-4480C8077CCD}"/>
          </ac:picMkLst>
        </pc:picChg>
        <pc:picChg chg="add">
          <ac:chgData name="Sonnemans, A. (Arwen)" userId="cb93c15e-c70e-4906-8028-903d32eba8db" providerId="ADAL" clId="{5ED9EBD3-15BE-46C0-AFED-F65F283F80AA}" dt="2024-03-04T15:35:17.544" v="188" actId="22"/>
          <ac:picMkLst>
            <pc:docMk/>
            <pc:sldMk cId="3965431158" sldId="270"/>
            <ac:picMk id="5" creationId="{EE551D20-D0E8-07D6-FB92-C1BFE872B3B8}"/>
          </ac:picMkLst>
        </pc:picChg>
      </pc:sldChg>
      <pc:sldChg chg="addSp new del mod">
        <pc:chgData name="Sonnemans, A. (Arwen)" userId="cb93c15e-c70e-4906-8028-903d32eba8db" providerId="ADAL" clId="{5ED9EBD3-15BE-46C0-AFED-F65F283F80AA}" dt="2024-03-04T15:00:28.134" v="143" actId="47"/>
        <pc:sldMkLst>
          <pc:docMk/>
          <pc:sldMk cId="2028058234" sldId="271"/>
        </pc:sldMkLst>
        <pc:picChg chg="add">
          <ac:chgData name="Sonnemans, A. (Arwen)" userId="cb93c15e-c70e-4906-8028-903d32eba8db" providerId="ADAL" clId="{5ED9EBD3-15BE-46C0-AFED-F65F283F80AA}" dt="2024-03-04T14:49:56.026" v="135" actId="22"/>
          <ac:picMkLst>
            <pc:docMk/>
            <pc:sldMk cId="2028058234" sldId="271"/>
            <ac:picMk id="3" creationId="{65AED067-D630-60ED-8DC9-8B942FBB0C04}"/>
          </ac:picMkLst>
        </pc:picChg>
      </pc:sldChg>
      <pc:sldChg chg="addSp delSp new mod">
        <pc:chgData name="Sonnemans, A. (Arwen)" userId="cb93c15e-c70e-4906-8028-903d32eba8db" providerId="ADAL" clId="{5ED9EBD3-15BE-46C0-AFED-F65F283F80AA}" dt="2024-03-18T10:59:37.562" v="209" actId="22"/>
        <pc:sldMkLst>
          <pc:docMk/>
          <pc:sldMk cId="2263786930" sldId="271"/>
        </pc:sldMkLst>
        <pc:picChg chg="add del">
          <ac:chgData name="Sonnemans, A. (Arwen)" userId="cb93c15e-c70e-4906-8028-903d32eba8db" providerId="ADAL" clId="{5ED9EBD3-15BE-46C0-AFED-F65F283F80AA}" dt="2024-03-04T15:28:52.881" v="173" actId="478"/>
          <ac:picMkLst>
            <pc:docMk/>
            <pc:sldMk cId="2263786930" sldId="271"/>
            <ac:picMk id="3" creationId="{1564F6AC-9AA2-9135-72E4-D3D45E489B77}"/>
          </ac:picMkLst>
        </pc:picChg>
        <pc:picChg chg="add">
          <ac:chgData name="Sonnemans, A. (Arwen)" userId="cb93c15e-c70e-4906-8028-903d32eba8db" providerId="ADAL" clId="{5ED9EBD3-15BE-46C0-AFED-F65F283F80AA}" dt="2024-03-18T10:59:37.562" v="209" actId="22"/>
          <ac:picMkLst>
            <pc:docMk/>
            <pc:sldMk cId="2263786930" sldId="271"/>
            <ac:picMk id="3" creationId="{BF17EF89-848D-9661-082E-488D7BBE4A0F}"/>
          </ac:picMkLst>
        </pc:picChg>
        <pc:picChg chg="add">
          <ac:chgData name="Sonnemans, A. (Arwen)" userId="cb93c15e-c70e-4906-8028-903d32eba8db" providerId="ADAL" clId="{5ED9EBD3-15BE-46C0-AFED-F65F283F80AA}" dt="2024-03-04T15:35:31.579" v="189" actId="22"/>
          <ac:picMkLst>
            <pc:docMk/>
            <pc:sldMk cId="2263786930" sldId="271"/>
            <ac:picMk id="5" creationId="{025F8940-0D5F-821E-312D-614481D95828}"/>
          </ac:picMkLst>
        </pc:picChg>
      </pc:sldChg>
      <pc:sldChg chg="new del">
        <pc:chgData name="Sonnemans, A. (Arwen)" userId="cb93c15e-c70e-4906-8028-903d32eba8db" providerId="ADAL" clId="{5ED9EBD3-15BE-46C0-AFED-F65F283F80AA}" dt="2024-03-04T14:50:16.885" v="136" actId="2696"/>
        <pc:sldMkLst>
          <pc:docMk/>
          <pc:sldMk cId="152856403" sldId="272"/>
        </pc:sldMkLst>
      </pc:sldChg>
      <pc:sldChg chg="addSp delSp new mod ord">
        <pc:chgData name="Sonnemans, A. (Arwen)" userId="cb93c15e-c70e-4906-8028-903d32eba8db" providerId="ADAL" clId="{5ED9EBD3-15BE-46C0-AFED-F65F283F80AA}" dt="2024-03-18T10:53:49.404" v="197" actId="22"/>
        <pc:sldMkLst>
          <pc:docMk/>
          <pc:sldMk cId="426587067" sldId="272"/>
        </pc:sldMkLst>
        <pc:picChg chg="add del">
          <ac:chgData name="Sonnemans, A. (Arwen)" userId="cb93c15e-c70e-4906-8028-903d32eba8db" providerId="ADAL" clId="{5ED9EBD3-15BE-46C0-AFED-F65F283F80AA}" dt="2024-03-04T15:28:54.495" v="174" actId="478"/>
          <ac:picMkLst>
            <pc:docMk/>
            <pc:sldMk cId="426587067" sldId="272"/>
            <ac:picMk id="3" creationId="{7BD0A9B3-A343-AFC2-0CF6-765C3712EFED}"/>
          </ac:picMkLst>
        </pc:picChg>
        <pc:picChg chg="add">
          <ac:chgData name="Sonnemans, A. (Arwen)" userId="cb93c15e-c70e-4906-8028-903d32eba8db" providerId="ADAL" clId="{5ED9EBD3-15BE-46C0-AFED-F65F283F80AA}" dt="2024-03-18T10:53:49.404" v="197" actId="22"/>
          <ac:picMkLst>
            <pc:docMk/>
            <pc:sldMk cId="426587067" sldId="272"/>
            <ac:picMk id="3" creationId="{E425F57F-7E9D-6AE2-4A68-B1CBEEDB388D}"/>
          </ac:picMkLst>
        </pc:picChg>
        <pc:picChg chg="add">
          <ac:chgData name="Sonnemans, A. (Arwen)" userId="cb93c15e-c70e-4906-8028-903d32eba8db" providerId="ADAL" clId="{5ED9EBD3-15BE-46C0-AFED-F65F283F80AA}" dt="2024-03-04T15:32:22.106" v="175" actId="22"/>
          <ac:picMkLst>
            <pc:docMk/>
            <pc:sldMk cId="426587067" sldId="272"/>
            <ac:picMk id="5" creationId="{9C1EAE1A-7A1A-8D02-C383-CA6B1FA57A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626E05-6D22-8AD1-7CAA-A9AD7F847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2905CAF-FCE8-3021-0981-0B86F250D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D7F3ED-550F-7F38-373F-A5D4E6C8F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99CD-1B89-446C-8FCE-3CBFE797C6D4}" type="datetimeFigureOut">
              <a:rPr lang="nl-NL" smtClean="0"/>
              <a:t>18-3-2024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78F1EC-9319-A270-5DB1-97164C4CE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F843EC-A9EF-FD24-36D0-A60FC4AE6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AF93-8215-4A54-BF48-604A62DF01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735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9FCAE9-0EAE-21A9-F409-774F59B98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469F41C-70A1-A9CE-AF79-044FAFD13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99DDE6-1B13-71DB-5BA5-C4BDCA288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99CD-1B89-446C-8FCE-3CBFE797C6D4}" type="datetimeFigureOut">
              <a:rPr lang="nl-NL" smtClean="0"/>
              <a:t>18-3-2024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B15B79-4C8A-8264-48F8-E3C22A7C4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9B32C6-87D9-14F2-DEA7-2E92A175E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AF93-8215-4A54-BF48-604A62DF01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278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28E5E3A-8C7C-434B-FCED-9C7F5C8211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79BC7B8-12F1-C0A8-9782-F6205D61E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9EB85F-4FC8-20D5-0D5B-F88E73563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99CD-1B89-446C-8FCE-3CBFE797C6D4}" type="datetimeFigureOut">
              <a:rPr lang="nl-NL" smtClean="0"/>
              <a:t>18-3-2024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68AD58-7193-5A95-62B9-66BE3325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E100DA-79A5-A3A1-74A6-D8270614B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AF93-8215-4A54-BF48-604A62DF01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497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5688AC-1278-0906-F30B-52E312EF2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7BB885-A354-E2B0-8F9D-AD28B5FE0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B83D48-6EA0-52CF-F405-AFC20A159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99CD-1B89-446C-8FCE-3CBFE797C6D4}" type="datetimeFigureOut">
              <a:rPr lang="nl-NL" smtClean="0"/>
              <a:t>18-3-2024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7AFE62-42E8-625E-9336-0F4DF890A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132D5F-D55B-CBE1-6A8F-EC5876E9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AF93-8215-4A54-BF48-604A62DF01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9466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9C2E77-D6BE-2A87-A2EB-44D64919F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F4FD1D7-16F5-9341-ED50-DBB84982E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74F8E1-1ADD-F865-19C2-05669F1A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99CD-1B89-446C-8FCE-3CBFE797C6D4}" type="datetimeFigureOut">
              <a:rPr lang="nl-NL" smtClean="0"/>
              <a:t>18-3-2024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0A2B31-194A-66D7-6824-0F963BC71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063B65-F733-2D93-14C4-8A5007F6A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AF93-8215-4A54-BF48-604A62DF01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835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ECC88-6851-8A2A-C6B7-A2A5FD17A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2FAE0C-4AB6-951D-BB1B-D4C65B9BEF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B616FDB-7F8E-0C5F-C222-7F24A3422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086ACDD-9BBC-E882-3023-C01B92CDA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99CD-1B89-446C-8FCE-3CBFE797C6D4}" type="datetimeFigureOut">
              <a:rPr lang="nl-NL" smtClean="0"/>
              <a:t>18-3-2024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2F94D4A-C82F-7D63-5C94-86C082309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5FF3F0A-F915-F433-824D-438E38C9E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AF93-8215-4A54-BF48-604A62DF01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87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563222-4BC7-C8F3-2922-F8A469960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DCF8E6-512F-BDFF-F315-F4B05BF7C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E50811E-A95D-3AA0-CDBC-F9C9A9453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70B12C1-CFBE-FE33-E6B7-E056A378F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2880146-94D7-19A6-3A60-AAC84E99B6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5A7C16D-749D-3AA9-6627-7AB6066A5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99CD-1B89-446C-8FCE-3CBFE797C6D4}" type="datetimeFigureOut">
              <a:rPr lang="nl-NL" smtClean="0"/>
              <a:t>18-3-2024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8726F2D-97E3-2754-8FAA-72CD8F7ED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DB3E160-F343-1A28-F541-12A28E900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AF93-8215-4A54-BF48-604A62DF01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13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89DFDC-6E9B-FFF8-92A4-6AD4ECE89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EF9088A-A71E-4B09-FA86-3971BCD5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99CD-1B89-446C-8FCE-3CBFE797C6D4}" type="datetimeFigureOut">
              <a:rPr lang="nl-NL" smtClean="0"/>
              <a:t>18-3-2024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00CE4C6-BA39-AF0E-4ED4-AD077B0DC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94FBA14-F658-7F8B-3E88-A05496C5F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AF93-8215-4A54-BF48-604A62DF01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003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791474E-5AD0-E384-0A1A-F49CC636E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99CD-1B89-446C-8FCE-3CBFE797C6D4}" type="datetimeFigureOut">
              <a:rPr lang="nl-NL" smtClean="0"/>
              <a:t>18-3-2024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1A5B84-E46A-5AFE-FD42-D23774226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5C3994F-CB64-044E-5D66-6178FDA5A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AF93-8215-4A54-BF48-604A62DF01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263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4D2EAE-74BF-F6F6-9BC5-D8828419D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185910-3686-B8E5-1597-9205EEACB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606476D-07E5-85FB-8FED-C23FD05F3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F51C9D9-E3B6-0B9B-A490-E816EA612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99CD-1B89-446C-8FCE-3CBFE797C6D4}" type="datetimeFigureOut">
              <a:rPr lang="nl-NL" smtClean="0"/>
              <a:t>18-3-2024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AC20661-BECB-8D22-2951-7F42A6C0C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268E9B5-CC7F-FA0E-26F2-38A7F342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AF93-8215-4A54-BF48-604A62DF01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40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D7A6FD-0CEC-D7FA-CEC0-AFA919415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952C759-CC5D-B7DF-2AB9-15B936BEAA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65C49B-2F72-9DD8-A281-EF6375CCB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71ADF10-2D43-8BDF-CE39-D7A9A1339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99CD-1B89-446C-8FCE-3CBFE797C6D4}" type="datetimeFigureOut">
              <a:rPr lang="nl-NL" smtClean="0"/>
              <a:t>18-3-2024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9A3C3B2-39A6-60F0-A006-C3638BE5F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4DEE5F-25E4-4B5E-8D54-A5D652A9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7AF93-8215-4A54-BF48-604A62DF01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5603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2BD2345-6973-B9E5-52D9-C24756DCE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708B2D-7096-35D7-01B8-F4FB559C5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4626F8-303C-15BC-2EF9-65FB36F37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1B99CD-1B89-446C-8FCE-3CBFE797C6D4}" type="datetimeFigureOut">
              <a:rPr lang="nl-NL" smtClean="0"/>
              <a:t>18-3-2024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C7151E-469E-B71B-4571-509C0B3B1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77C168-8997-81DD-3B5D-091EC4E3F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97AF93-8215-4A54-BF48-604A62DF01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426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A39311-3DAF-F01B-9203-51FB86480A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E168F04-0081-CEFE-4086-3921290092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2982BB4-64D2-EFF4-98CC-A1AD4377D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0" t="1939" r="599" b="972"/>
          <a:stretch/>
        </p:blipFill>
        <p:spPr>
          <a:xfrm>
            <a:off x="60385" y="0"/>
            <a:ext cx="12337083" cy="683418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489D1AB-EBB7-F325-156D-FE9B6DB1F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27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90B7BEF-612B-156B-F461-D19AB93BA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0723ABD-2F1C-1B28-6EA0-69C0950FC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67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96CF155-0241-8883-8F82-6536C6983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0F4F57E-193A-508A-9C27-1F8A31AFF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09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52BD970-6446-95BF-9E2C-A50623549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B6E856B-FD84-AA46-6891-CD779F233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72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E551D20-D0E8-07D6-FB92-C1BFE872B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C3F0F8D-556A-1B39-ADFE-4480C8077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31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25F8940-0D5F-821E-312D-614481D95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F17EF89-848D-9661-082E-488D7BBE4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86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C1EAE1A-7A1A-8D02-C383-CA6B1FA57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425F57F-7E9D-6AE2-4A68-B1CBEEDB3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7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322F7D94-D85D-A22C-B76D-2F4D11711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2BBB980-2D04-740A-954B-064B93C5A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21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0D162231-A4A9-C08E-FE2C-A274DD298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F9EDA85-9127-EB5C-A9B7-320BA327F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27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0F2AE26-78EF-71B3-3A6F-4C0F4F367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D10100D-A86D-C07E-91F9-5551F409D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86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43CB919-9D52-2536-EA4B-66DE39235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7AE97B9-5AE6-5A62-13AB-5DCF530D0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82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17A644C-A731-0FC4-BD79-4B3BF3D79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E6F69ED-B7CE-D7DC-7D05-793AB3AC0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27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8012301-215C-DC54-454E-D26FF453C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E61DC5C-4231-E8A2-C0C1-0EA635EAD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07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2153CB1-A57E-738F-9B09-0A060E7E2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C369E66-9F16-0EE4-2725-78A5D7F88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8287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DC0E81E28FA54C9D603190FF44D56E" ma:contentTypeVersion="12" ma:contentTypeDescription="Een nieuw document maken." ma:contentTypeScope="" ma:versionID="d52ecec87203e6220bfc100850ca8172">
  <xsd:schema xmlns:xsd="http://www.w3.org/2001/XMLSchema" xmlns:xs="http://www.w3.org/2001/XMLSchema" xmlns:p="http://schemas.microsoft.com/office/2006/metadata/properties" xmlns:ns2="5f67e5f0-edf3-4b6b-bb93-923783438474" xmlns:ns3="980cc6a8-7f86-4de7-8473-b52953025f54" targetNamespace="http://schemas.microsoft.com/office/2006/metadata/properties" ma:root="true" ma:fieldsID="815134eba746519ddabc3cd63308c00f" ns2:_="" ns3:_="">
    <xsd:import namespace="5f67e5f0-edf3-4b6b-bb93-923783438474"/>
    <xsd:import namespace="980cc6a8-7f86-4de7-8473-b52953025f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67e5f0-edf3-4b6b-bb93-9237834384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eb077af7-eccc-41ba-8726-6d08c81cb0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cc6a8-7f86-4de7-8473-b52953025f5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bc5228e-4470-4d09-98f7-68d1bf1ffbf5}" ma:internalName="TaxCatchAll" ma:showField="CatchAllData" ma:web="980cc6a8-7f86-4de7-8473-b52953025f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f67e5f0-edf3-4b6b-bb93-923783438474">
      <Terms xmlns="http://schemas.microsoft.com/office/infopath/2007/PartnerControls"/>
    </lcf76f155ced4ddcb4097134ff3c332f>
    <TaxCatchAll xmlns="980cc6a8-7f86-4de7-8473-b52953025f54" xsi:nil="true"/>
  </documentManagement>
</p:properties>
</file>

<file path=customXml/itemProps1.xml><?xml version="1.0" encoding="utf-8"?>
<ds:datastoreItem xmlns:ds="http://schemas.openxmlformats.org/officeDocument/2006/customXml" ds:itemID="{9D6E05ED-1BB5-4773-9CAE-A6AF7B346FA3}"/>
</file>

<file path=customXml/itemProps2.xml><?xml version="1.0" encoding="utf-8"?>
<ds:datastoreItem xmlns:ds="http://schemas.openxmlformats.org/officeDocument/2006/customXml" ds:itemID="{C30EA5A2-0CEA-442D-8993-E8B766D54F5C}"/>
</file>

<file path=customXml/itemProps3.xml><?xml version="1.0" encoding="utf-8"?>
<ds:datastoreItem xmlns:ds="http://schemas.openxmlformats.org/officeDocument/2006/customXml" ds:itemID="{2D9A8D2F-BB72-40FB-945E-83165CC0777B}"/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0</Words>
  <Application>Microsoft Office PowerPoint</Application>
  <PresentationFormat>Breedbeeld</PresentationFormat>
  <Paragraphs>0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Sonnemans, A. (Arwen)</dc:creator>
  <cp:lastModifiedBy>Sonnemans, A. (Arwen)</cp:lastModifiedBy>
  <cp:revision>1</cp:revision>
  <dcterms:created xsi:type="dcterms:W3CDTF">2024-02-28T11:40:32Z</dcterms:created>
  <dcterms:modified xsi:type="dcterms:W3CDTF">2024-03-18T10:59:46Z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0x010100C7DC0E81E28FA54C9D603190FF44D56E</vt:lpwstr>
  </property>
</Properties>
</file>