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7" r:id="rId6"/>
    <p:sldId id="263" r:id="rId7"/>
    <p:sldId id="258" r:id="rId8"/>
    <p:sldId id="259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B667D-EC1F-4473-9F97-A911E9E5239A}" v="33" dt="2025-01-13T16:11:2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jting, H. (Heather)" userId="S::h.huijting@uu.nl::68e47589-c922-478b-9c03-f5beeea18868" providerId="AD" clId="Web-{2F8B667D-EC1F-4473-9F97-A911E9E5239A}"/>
    <pc:docChg chg="addSld delSld modSld">
      <pc:chgData name="Huijting, H. (Heather)" userId="S::h.huijting@uu.nl::68e47589-c922-478b-9c03-f5beeea18868" providerId="AD" clId="Web-{2F8B667D-EC1F-4473-9F97-A911E9E5239A}" dt="2025-01-13T16:11:28.195" v="31" actId="1076"/>
      <pc:docMkLst>
        <pc:docMk/>
      </pc:docMkLst>
      <pc:sldChg chg="del">
        <pc:chgData name="Huijting, H. (Heather)" userId="S::h.huijting@uu.nl::68e47589-c922-478b-9c03-f5beeea18868" providerId="AD" clId="Web-{2F8B667D-EC1F-4473-9F97-A911E9E5239A}" dt="2025-01-13T16:10:29.380" v="19"/>
        <pc:sldMkLst>
          <pc:docMk/>
          <pc:sldMk cId="2143840187" sldId="256"/>
        </pc:sldMkLst>
      </pc:sldChg>
      <pc:sldChg chg="addSp modSp">
        <pc:chgData name="Huijting, H. (Heather)" userId="S::h.huijting@uu.nl::68e47589-c922-478b-9c03-f5beeea18868" providerId="AD" clId="Web-{2F8B667D-EC1F-4473-9F97-A911E9E5239A}" dt="2025-01-13T16:10:53.897" v="23" actId="1076"/>
        <pc:sldMkLst>
          <pc:docMk/>
          <pc:sldMk cId="1910036803" sldId="257"/>
        </pc:sldMkLst>
        <pc:picChg chg="add mod">
          <ac:chgData name="Huijting, H. (Heather)" userId="S::h.huijting@uu.nl::68e47589-c922-478b-9c03-f5beeea18868" providerId="AD" clId="Web-{2F8B667D-EC1F-4473-9F97-A911E9E5239A}" dt="2025-01-13T16:10:53.897" v="23" actId="1076"/>
          <ac:picMkLst>
            <pc:docMk/>
            <pc:sldMk cId="1910036803" sldId="257"/>
            <ac:picMk id="4" creationId="{904DD2C6-66A3-6E21-7EA8-5CF68DCD6858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01.335" v="25"/>
        <pc:sldMkLst>
          <pc:docMk/>
          <pc:sldMk cId="781327083" sldId="258"/>
        </pc:sldMkLst>
        <pc:picChg chg="add">
          <ac:chgData name="Huijting, H. (Heather)" userId="S::h.huijting@uu.nl::68e47589-c922-478b-9c03-f5beeea18868" providerId="AD" clId="Web-{2F8B667D-EC1F-4473-9F97-A911E9E5239A}" dt="2025-01-13T16:11:01.335" v="25"/>
          <ac:picMkLst>
            <pc:docMk/>
            <pc:sldMk cId="781327083" sldId="258"/>
            <ac:picMk id="5" creationId="{06B3E313-6D98-B799-EA66-4E33E205E0C8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06.335" v="26"/>
        <pc:sldMkLst>
          <pc:docMk/>
          <pc:sldMk cId="2449524080" sldId="259"/>
        </pc:sldMkLst>
        <pc:picChg chg="add">
          <ac:chgData name="Huijting, H. (Heather)" userId="S::h.huijting@uu.nl::68e47589-c922-478b-9c03-f5beeea18868" providerId="AD" clId="Web-{2F8B667D-EC1F-4473-9F97-A911E9E5239A}" dt="2025-01-13T16:11:06.335" v="26"/>
          <ac:picMkLst>
            <pc:docMk/>
            <pc:sldMk cId="2449524080" sldId="259"/>
            <ac:picMk id="6" creationId="{0555ECB3-F217-AA46-A783-05F553C3B112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08.147" v="27"/>
        <pc:sldMkLst>
          <pc:docMk/>
          <pc:sldMk cId="830801198" sldId="260"/>
        </pc:sldMkLst>
        <pc:picChg chg="add">
          <ac:chgData name="Huijting, H. (Heather)" userId="S::h.huijting@uu.nl::68e47589-c922-478b-9c03-f5beeea18868" providerId="AD" clId="Web-{2F8B667D-EC1F-4473-9F97-A911E9E5239A}" dt="2025-01-13T16:11:08.147" v="27"/>
          <ac:picMkLst>
            <pc:docMk/>
            <pc:sldMk cId="830801198" sldId="260"/>
            <ac:picMk id="5" creationId="{6980AE84-1C64-88D3-EA28-B3330EB7937D}"/>
          </ac:picMkLst>
        </pc:picChg>
      </pc:sldChg>
      <pc:sldChg chg="addSp modSp">
        <pc:chgData name="Huijting, H. (Heather)" userId="S::h.huijting@uu.nl::68e47589-c922-478b-9c03-f5beeea18868" providerId="AD" clId="Web-{2F8B667D-EC1F-4473-9F97-A911E9E5239A}" dt="2025-01-13T16:11:28.195" v="31" actId="1076"/>
        <pc:sldMkLst>
          <pc:docMk/>
          <pc:sldMk cId="2143082044" sldId="261"/>
        </pc:sldMkLst>
        <pc:picChg chg="add mod">
          <ac:chgData name="Huijting, H. (Heather)" userId="S::h.huijting@uu.nl::68e47589-c922-478b-9c03-f5beeea18868" providerId="AD" clId="Web-{2F8B667D-EC1F-4473-9F97-A911E9E5239A}" dt="2025-01-13T16:11:28.195" v="31" actId="1076"/>
          <ac:picMkLst>
            <pc:docMk/>
            <pc:sldMk cId="2143082044" sldId="261"/>
            <ac:picMk id="4" creationId="{4844E054-BCEE-D931-A6F1-A0A813C429AA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11.069" v="28"/>
        <pc:sldMkLst>
          <pc:docMk/>
          <pc:sldMk cId="2235673985" sldId="262"/>
        </pc:sldMkLst>
        <pc:picChg chg="add">
          <ac:chgData name="Huijting, H. (Heather)" userId="S::h.huijting@uu.nl::68e47589-c922-478b-9c03-f5beeea18868" providerId="AD" clId="Web-{2F8B667D-EC1F-4473-9F97-A911E9E5239A}" dt="2025-01-13T16:11:11.069" v="28"/>
          <ac:picMkLst>
            <pc:docMk/>
            <pc:sldMk cId="2235673985" sldId="262"/>
            <ac:picMk id="5" creationId="{19FEB429-5A47-9CE1-B218-3AC9FF5AD97C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0:59.538" v="24"/>
        <pc:sldMkLst>
          <pc:docMk/>
          <pc:sldMk cId="360419828" sldId="263"/>
        </pc:sldMkLst>
        <pc:picChg chg="add">
          <ac:chgData name="Huijting, H. (Heather)" userId="S::h.huijting@uu.nl::68e47589-c922-478b-9c03-f5beeea18868" providerId="AD" clId="Web-{2F8B667D-EC1F-4473-9F97-A911E9E5239A}" dt="2025-01-13T16:10:59.538" v="24"/>
          <ac:picMkLst>
            <pc:docMk/>
            <pc:sldMk cId="360419828" sldId="263"/>
            <ac:picMk id="6" creationId="{A85879E7-0AD7-9375-0360-460260661C8C}"/>
          </ac:picMkLst>
        </pc:picChg>
      </pc:sldChg>
      <pc:sldChg chg="modSp add">
        <pc:chgData name="Huijting, H. (Heather)" userId="S::h.huijting@uu.nl::68e47589-c922-478b-9c03-f5beeea18868" providerId="AD" clId="Web-{2F8B667D-EC1F-4473-9F97-A911E9E5239A}" dt="2025-01-13T16:10:26.833" v="18" actId="20577"/>
        <pc:sldMkLst>
          <pc:docMk/>
          <pc:sldMk cId="221128599" sldId="264"/>
        </pc:sldMkLst>
        <pc:spChg chg="mod">
          <ac:chgData name="Huijting, H. (Heather)" userId="S::h.huijting@uu.nl::68e47589-c922-478b-9c03-f5beeea18868" providerId="AD" clId="Web-{2F8B667D-EC1F-4473-9F97-A911E9E5239A}" dt="2025-01-13T16:10:26.833" v="18" actId="20577"/>
          <ac:spMkLst>
            <pc:docMk/>
            <pc:sldMk cId="221128599" sldId="264"/>
            <ac:spMk id="7" creationId="{C094189E-09B9-BDBE-403E-A870C3A24B65}"/>
          </ac:spMkLst>
        </pc:spChg>
        <pc:spChg chg="mod">
          <ac:chgData name="Huijting, H. (Heather)" userId="S::h.huijting@uu.nl::68e47589-c922-478b-9c03-f5beeea18868" providerId="AD" clId="Web-{2F8B667D-EC1F-4473-9F97-A911E9E5239A}" dt="2025-01-13T16:10:20.818" v="16" actId="20577"/>
          <ac:spMkLst>
            <pc:docMk/>
            <pc:sldMk cId="221128599" sldId="264"/>
            <ac:spMk id="11" creationId="{02AA6E58-B8E6-CBA8-B827-AE08296CD5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E772-3174-D6D2-D6D8-2D019B65F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5650D-375C-C897-1CAC-52B38FCF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3254-B221-5394-2FDD-98163952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2822B-DF1B-1F91-EA6C-F11422DB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67BB9-CC4E-9B3C-2BC4-2BE75D6E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EB6A-A818-2A81-F49C-A14EF18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F07AC-E64E-8ECA-3F54-D3F963F49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0651D-EFFE-1EE9-7E7B-F475993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333A-134E-9B46-4864-06E91B95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C81-BB28-4782-A859-A581152C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A076B-BC40-C038-9FF4-92A74B9B7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77252-5B72-BBEA-1BC6-C0225CBE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A0F1-374C-B871-8B23-3E6CD664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EC36F-CAD5-94BF-71C4-B5DEC208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4EF95-3063-86DB-CF34-64BF1B9B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0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5345-A928-C989-4E64-7E9C5C4C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7F85-1F5E-65B0-8B68-DECB8A67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7ADF-84F4-5FE2-1651-1DABCB3F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92D6-B044-FEFF-0B5D-3A6B0A4D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C7E3-0C11-9A6B-952C-B748F72C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3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22A8-4C1B-589D-0CA6-5C1C92DD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539E-6172-CEC2-D543-11E6322C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0E0D1-BDC6-FEBC-E99C-6B409B99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C6FE-8FCD-43EC-1D2C-3E0DEB79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68F6-0325-E5A1-3401-782DCC65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8B88-41C5-C881-FDA3-1667FBDF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2259-8A02-11DF-D25B-92CCBABF0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9D0B0-20C3-92E8-A299-7E76520C5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0EB1B-2C03-06AC-2721-21875B8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A9B4F-D7FA-19B7-F7A1-3CC9BDC8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65379-96E7-713E-5A78-C440D3F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AC11-11B2-DEA5-789D-13A2B89F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EBDBC-9735-FF53-CD16-FF5E05790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EFD02-2D2B-6D42-448D-C984E1DC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905A7-9B0C-E4C4-DA34-7DE72925E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AFA5-F1EF-CE80-56C6-A495BBBFD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D0E4A-EF40-296D-34BD-3C92E0B9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D20A0-C0BC-2E23-6410-27041494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EB5AF-7551-B4A1-DF4D-C608155F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0AA-F664-3F3B-B5DA-F59C8A7D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1F597-9211-D08B-8AF6-60A61296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27F5D-8D52-BF05-64B5-9B43E98F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3556D-60C3-077E-E939-6639E293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A335A-465F-C2F3-B6D1-8FC65EFB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B360B-4947-EE26-0C60-F3299428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FBC29-D1C4-AC03-8079-4726633D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BBE6-49A7-BFE3-086C-958D1EA1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D0EC-285F-12F9-B429-9FE36B45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70778-53EB-9130-9E6C-6BCE948C0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6B5E7-EAED-946B-4D7E-F66CF469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061D0-3F33-D6F4-BFC5-C7443D4D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C3D7F-D45B-8F20-7E3F-CCD891C9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BC3A-3CB3-0948-9C1B-89612FE2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E14D2-B52E-DD48-F562-EEA0D04CD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2406-B451-C38F-E5C7-7F785C88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51CF5-FA9B-8056-130B-F7F9CB97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18E4B-EB1D-9636-42E2-C8081DD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7EB53-6C26-6200-7D51-D66A506A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2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94F7A-478F-5489-ECEB-CAE04ABA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B139C-1499-1AAE-F698-F94FBDD8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A8D56-107E-B674-2A4A-7073EC6A1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44F3-6689-443F-9FE8-023C3786034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B97E-E31D-A2F5-EE34-E4F8D92D0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C3459-CF85-E551-1327-CB7A4DCE1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6C27-5B63-4AAD-B6E9-577277133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7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tv.nl/item/hoe-werkt-de-postcode-handig-voor-de-postbo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nlinedobbelstee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llecijfers.nl/postcode/383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05D5F9B-B9AE-89B9-01D6-B2FEA6CD0AE3}"/>
              </a:ext>
            </a:extLst>
          </p:cNvPr>
          <p:cNvSpPr txBox="1"/>
          <p:nvPr/>
        </p:nvSpPr>
        <p:spPr>
          <a:xfrm>
            <a:off x="0" y="291867"/>
            <a:ext cx="12192000" cy="972156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nl-NL" sz="5400" b="1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GROTE REKENDAG </a:t>
            </a:r>
            <a:r>
              <a:rPr lang="nl-NL" sz="5400" b="1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 19 MAART 2025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51FDB651-4E3C-8F53-A568-58E80C0C2436}"/>
              </a:ext>
            </a:extLst>
          </p:cNvPr>
          <p:cNvSpPr txBox="1"/>
          <p:nvPr/>
        </p:nvSpPr>
        <p:spPr>
          <a:xfrm>
            <a:off x="3664317" y="2003681"/>
            <a:ext cx="4863355" cy="602457"/>
          </a:xfrm>
          <a:prstGeom prst="rect">
            <a:avLst/>
          </a:prstGeom>
          <a:solidFill>
            <a:srgbClr val="FF3300"/>
          </a:solidFill>
          <a:ln w="6350">
            <a:solidFill>
              <a:srgbClr val="FF33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94189E-09B9-BDBE-403E-A870C3A24B65}"/>
              </a:ext>
            </a:extLst>
          </p:cNvPr>
          <p:cNvSpPr txBox="1">
            <a:spLocks/>
          </p:cNvSpPr>
          <p:nvPr/>
        </p:nvSpPr>
        <p:spPr>
          <a:xfrm>
            <a:off x="2680441" y="1801648"/>
            <a:ext cx="6831106" cy="804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chemeClr val="bg1"/>
                </a:solidFill>
              </a:rPr>
              <a:t>GROEP 7 EN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073C0-F336-4048-5D08-CA503934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38" y="5403127"/>
            <a:ext cx="4105664" cy="1621539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02AA6E58-B8E6-CBA8-B827-AE08296C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1" y="2803362"/>
            <a:ext cx="12012705" cy="24025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nl-NL" sz="4000" b="1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nl-NL" sz="8000" b="1" dirty="0">
                <a:solidFill>
                  <a:srgbClr val="000000"/>
                </a:solidFill>
                <a:latin typeface="Bahnschrift"/>
              </a:rPr>
              <a:t>Het Geheim </a:t>
            </a:r>
            <a:endParaRPr lang="nl-NL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nl-NL" sz="8000" b="1" dirty="0">
                <a:solidFill>
                  <a:srgbClr val="000000"/>
                </a:solidFill>
                <a:latin typeface="Bahnschrift"/>
              </a:rPr>
              <a:t>van de Postcode</a:t>
            </a:r>
            <a:endParaRPr lang="nl-NL" dirty="0">
              <a:ea typeface="Calibri"/>
              <a:cs typeface="Calibri"/>
            </a:endParaRPr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2112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r>
              <a:rPr lang="en-US" dirty="0"/>
              <a:t> 1 Postcodes </a:t>
            </a:r>
            <a:r>
              <a:rPr lang="en-US" dirty="0" err="1"/>
              <a:t>verkennen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E7C-8203-2B4A-EAFE-21A077E4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https://schooltv.nl/item/hoe-werkt-de-postcode-handig-voor-de-postbode</a:t>
            </a:r>
            <a:endParaRPr lang="en-GB" dirty="0"/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8302-6DB8-00B0-0039-88427A84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47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Activiteit</a:t>
            </a:r>
            <a:r>
              <a:rPr lang="en-US" dirty="0"/>
              <a:t> 2 </a:t>
            </a:r>
            <a:br>
              <a:rPr lang="en-US" dirty="0"/>
            </a:br>
            <a:r>
              <a:rPr lang="en-US" dirty="0" err="1"/>
              <a:t>Postcodegebieden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veroveren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6A56-AD64-DAC8-9ECA-63C8892E8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FA4B0412-69EC-4E78-6BB8-6C230EF6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25" y="5825"/>
            <a:ext cx="5967167" cy="68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A85879E7-0AD7-9375-0360-46026066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0E25-B935-69BE-CDB1-41FFB291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err="1"/>
              <a:t>Activiteit</a:t>
            </a:r>
            <a:r>
              <a:rPr lang="en-US" dirty="0"/>
              <a:t> 2 </a:t>
            </a:r>
            <a:r>
              <a:rPr lang="en-US" dirty="0" err="1"/>
              <a:t>Postcodegebieden</a:t>
            </a:r>
            <a:r>
              <a:rPr lang="en-US" dirty="0"/>
              <a:t> </a:t>
            </a:r>
            <a:r>
              <a:rPr lang="en-US" dirty="0" err="1"/>
              <a:t>veroveren</a:t>
            </a:r>
            <a:r>
              <a:rPr lang="en-US" dirty="0"/>
              <a:t> (</a:t>
            </a:r>
            <a:r>
              <a:rPr lang="en-US" dirty="0" err="1"/>
              <a:t>vervolg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2E12-3152-E03A-2268-BE520776D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met </a:t>
            </a:r>
            <a:r>
              <a:rPr lang="en-US" sz="2400" dirty="0" err="1"/>
              <a:t>drie</a:t>
            </a:r>
            <a:r>
              <a:rPr lang="en-US" sz="2400" dirty="0"/>
              <a:t> </a:t>
            </a:r>
            <a:r>
              <a:rPr lang="en-US" sz="2400" dirty="0" err="1"/>
              <a:t>dobbelsten</a:t>
            </a:r>
            <a:r>
              <a:rPr lang="en-US" sz="2400" dirty="0"/>
              <a:t> </a:t>
            </a:r>
            <a:r>
              <a:rPr lang="en-US" sz="2400" dirty="0" err="1"/>
              <a:t>gegooid</a:t>
            </a:r>
            <a:r>
              <a:rPr lang="en-US" sz="2400" dirty="0"/>
              <a:t> en </a:t>
            </a:r>
            <a:r>
              <a:rPr lang="en-US" sz="2400" dirty="0" err="1"/>
              <a:t>kreeg</a:t>
            </a:r>
            <a:r>
              <a:rPr lang="en-US" sz="2400" dirty="0"/>
              <a:t>:</a:t>
            </a:r>
            <a:endParaRPr lang="en-US" dirty="0"/>
          </a:p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dit aantal ogen kan ik een sommetje maken met als uitkomst de eerste twee cijfers van een postcodegebied, bijvoorbeeld:</a:t>
            </a:r>
          </a:p>
          <a:p>
            <a:endParaRPr lang="nl-NL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/>
              <a:t>Wie </a:t>
            </a:r>
            <a:r>
              <a:rPr lang="en-GB" sz="2600" dirty="0" err="1"/>
              <a:t>ziet</a:t>
            </a:r>
            <a:r>
              <a:rPr lang="en-GB" sz="2600" dirty="0"/>
              <a:t> </a:t>
            </a:r>
            <a:r>
              <a:rPr lang="en-GB" sz="2600" dirty="0" err="1"/>
              <a:t>nog</a:t>
            </a:r>
            <a:r>
              <a:rPr lang="en-GB" sz="2600" dirty="0"/>
              <a:t> </a:t>
            </a:r>
            <a:r>
              <a:rPr lang="en-GB" sz="2600" dirty="0" err="1"/>
              <a:t>andere</a:t>
            </a:r>
            <a:r>
              <a:rPr lang="en-GB" sz="2600" dirty="0"/>
              <a:t> </a:t>
            </a:r>
            <a:r>
              <a:rPr lang="en-GB" sz="2600" dirty="0" err="1"/>
              <a:t>mogelijkheden</a:t>
            </a:r>
            <a:r>
              <a:rPr lang="en-GB" sz="2600" dirty="0"/>
              <a:t>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4490CF-5F8C-861E-E3DF-94EE7360F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83018"/>
              </p:ext>
            </p:extLst>
          </p:nvPr>
        </p:nvGraphicFramePr>
        <p:xfrm>
          <a:off x="983226" y="3061524"/>
          <a:ext cx="10146890" cy="266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6168">
                  <a:extLst>
                    <a:ext uri="{9D8B030D-6E8A-4147-A177-3AD203B41FA5}">
                      <a16:colId xmlns:a16="http://schemas.microsoft.com/office/drawing/2014/main" val="3126923784"/>
                    </a:ext>
                  </a:extLst>
                </a:gridCol>
                <a:gridCol w="3918876">
                  <a:extLst>
                    <a:ext uri="{9D8B030D-6E8A-4147-A177-3AD203B41FA5}">
                      <a16:colId xmlns:a16="http://schemas.microsoft.com/office/drawing/2014/main" val="2643423042"/>
                    </a:ext>
                  </a:extLst>
                </a:gridCol>
                <a:gridCol w="3041846">
                  <a:extLst>
                    <a:ext uri="{9D8B030D-6E8A-4147-A177-3AD203B41FA5}">
                      <a16:colId xmlns:a16="http://schemas.microsoft.com/office/drawing/2014/main" val="3179299293"/>
                    </a:ext>
                  </a:extLst>
                </a:gridCol>
              </a:tblGrid>
              <a:tr h="35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>
                          <a:effectLst/>
                        </a:rPr>
                        <a:t>ogen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>
                          <a:effectLst/>
                        </a:rPr>
                        <a:t>sommetje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>
                          <a:effectLst/>
                        </a:rPr>
                        <a:t>postcodegebied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919516"/>
                  </a:ext>
                </a:extLst>
              </a:tr>
              <a:tr h="322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>
                          <a:effectLst/>
                        </a:rPr>
                        <a:t>5 6 1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>
                          <a:effectLst/>
                        </a:rPr>
                        <a:t>5 + 6 + 1 = 12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>
                          <a:effectLst/>
                        </a:rPr>
                        <a:t>12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46457"/>
                  </a:ext>
                </a:extLst>
              </a:tr>
              <a:tr h="387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Maar </a:t>
                      </a:r>
                      <a:r>
                        <a:rPr lang="en-GB" sz="2400" kern="100" dirty="0" err="1">
                          <a:effectLst/>
                        </a:rPr>
                        <a:t>ook</a:t>
                      </a:r>
                      <a:r>
                        <a:rPr lang="en-GB" sz="2400" kern="100" dirty="0">
                          <a:effectLst/>
                        </a:rPr>
                        <a:t> mag: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5 x 6 x 1 = 30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30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187241"/>
                  </a:ext>
                </a:extLst>
              </a:tr>
              <a:tr h="99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6 + 1 = 7 en die mag je de achter de 5 </a:t>
                      </a:r>
                      <a:r>
                        <a:rPr lang="en-GB" sz="2400" kern="100" dirty="0" err="1">
                          <a:effectLst/>
                        </a:rPr>
                        <a:t>zetten</a:t>
                      </a:r>
                      <a:r>
                        <a:rPr lang="en-GB" sz="2400" kern="1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of </a:t>
                      </a:r>
                      <a:r>
                        <a:rPr lang="en-GB" sz="2400" kern="100" dirty="0" err="1">
                          <a:effectLst/>
                        </a:rPr>
                        <a:t>ervoor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57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804910"/>
                  </a:ext>
                </a:extLst>
              </a:tr>
              <a:tr h="322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129865"/>
                  </a:ext>
                </a:extLst>
              </a:tr>
            </a:tbl>
          </a:graphicData>
        </a:graphic>
      </p:graphicFrame>
      <p:pic>
        <p:nvPicPr>
          <p:cNvPr id="11" name="Afbeelding 1">
            <a:extLst>
              <a:ext uri="{FF2B5EF4-FFF2-40B4-BE49-F238E27FC236}">
                <a16:creationId xmlns:a16="http://schemas.microsoft.com/office/drawing/2014/main" id="{A6C523C8-9741-8E47-3F4B-4C08A362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466" y="1494043"/>
            <a:ext cx="2628900" cy="829945"/>
          </a:xfrm>
          <a:prstGeom prst="rect">
            <a:avLst/>
          </a:prstGeom>
        </p:spPr>
      </p:pic>
      <p:pic>
        <p:nvPicPr>
          <p:cNvPr id="5" name="Picture 4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06B3E313-6D98-B799-EA66-4E33E205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2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E2DC-52B7-7030-880E-75936EA2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r>
              <a:rPr lang="en-US" dirty="0"/>
              <a:t> 2 (</a:t>
            </a:r>
            <a:r>
              <a:rPr lang="en-US" dirty="0" err="1"/>
              <a:t>vervolg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310CE9-FDD1-E3C5-A90C-67ED8CBFE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126"/>
            <a:ext cx="9911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plaats van fysieke dobbelstenen kan ook het gooien met drie dobbelstenen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gesimuleerd worden: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rgbClr val="202C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https://onlinedobbelsteen.nl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Kies: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Afbeelding 1">
            <a:extLst>
              <a:ext uri="{FF2B5EF4-FFF2-40B4-BE49-F238E27FC236}">
                <a16:creationId xmlns:a16="http://schemas.microsoft.com/office/drawing/2014/main" id="{F1AA4C26-2909-3E6A-6109-114C5548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4" y="3191541"/>
            <a:ext cx="11474106" cy="9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E7C9FC9-D243-CB38-A482-F3076F92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65" y="4446787"/>
            <a:ext cx="37092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klik op Gooi dobbelsteen</a:t>
            </a:r>
            <a:r>
              <a:rPr kumimoji="0" lang="nl-NL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0555ECB3-F217-AA46-A783-05F553C3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3FE3-1C4C-1389-44B3-AEA512B3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r>
              <a:rPr lang="en-US" dirty="0"/>
              <a:t> 3 </a:t>
            </a:r>
            <a:r>
              <a:rPr lang="en-US" dirty="0" err="1"/>
              <a:t>Postcodegebieden</a:t>
            </a:r>
            <a:r>
              <a:rPr lang="en-US" dirty="0"/>
              <a:t> </a:t>
            </a:r>
            <a:r>
              <a:rPr lang="en-US" dirty="0" err="1"/>
              <a:t>vergelijken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3034F-FD73-1E95-54F1-CD2713EE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200" dirty="0"/>
          </a:p>
          <a:p>
            <a:r>
              <a:rPr lang="nl-NL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https://allecijfers.nl/postcode/3831/</a:t>
            </a:r>
            <a:br>
              <a:rPr lang="nl-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6980AE84-1C64-88D3-EA28-B3330EB7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24D9-3F2E-B315-D3B7-FC9CE3DA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r>
              <a:rPr lang="en-US" dirty="0"/>
              <a:t> 4 </a:t>
            </a:r>
            <a:r>
              <a:rPr lang="en-US" dirty="0" err="1"/>
              <a:t>Buitenlandse</a:t>
            </a:r>
            <a:r>
              <a:rPr lang="en-US" dirty="0"/>
              <a:t> postcodes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493D76-6997-7D56-2889-B9A31AD6D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4"/>
          <a:stretch/>
        </p:blipFill>
        <p:spPr bwMode="auto">
          <a:xfrm>
            <a:off x="2780907" y="1791093"/>
            <a:ext cx="6846399" cy="4285076"/>
          </a:xfrm>
          <a:prstGeom prst="rect">
            <a:avLst/>
          </a:prstGeom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19FEB429-5A47-9CE1-B218-3AC9FF5A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7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B4F-57B6-20B9-0025-9754FC20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Activiteit</a:t>
            </a:r>
            <a:r>
              <a:rPr lang="en-US" dirty="0"/>
              <a:t> 4 </a:t>
            </a:r>
            <a:r>
              <a:rPr lang="en-US" dirty="0" err="1"/>
              <a:t>Buitenlandse</a:t>
            </a:r>
            <a:r>
              <a:rPr lang="en-US" dirty="0"/>
              <a:t> postcodes (</a:t>
            </a:r>
            <a:r>
              <a:rPr lang="en-US" dirty="0" err="1"/>
              <a:t>vervolg</a:t>
            </a:r>
            <a:r>
              <a:rPr lang="en-US" dirty="0"/>
              <a:t>)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121D-8A60-8EF0-8E1F-A11DF0A3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49203"/>
              </p:ext>
            </p:extLst>
          </p:nvPr>
        </p:nvGraphicFramePr>
        <p:xfrm>
          <a:off x="688157" y="1505268"/>
          <a:ext cx="106656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822">
                  <a:extLst>
                    <a:ext uri="{9D8B030D-6E8A-4147-A177-3AD203B41FA5}">
                      <a16:colId xmlns:a16="http://schemas.microsoft.com/office/drawing/2014/main" val="3826182210"/>
                    </a:ext>
                  </a:extLst>
                </a:gridCol>
                <a:gridCol w="5332822">
                  <a:extLst>
                    <a:ext uri="{9D8B030D-6E8A-4147-A177-3AD203B41FA5}">
                      <a16:colId xmlns:a16="http://schemas.microsoft.com/office/drawing/2014/main" val="399674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52075 Aken, Duitsland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52075 Mexico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6513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C72B434-B664-DEA3-1AF4-F206D4B5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76108"/>
            <a:ext cx="4610739" cy="48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5DF86-8661-CD77-EB5D-740E1197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634" y="1876108"/>
            <a:ext cx="4706091" cy="4824000"/>
          </a:xfrm>
          <a:prstGeom prst="rect">
            <a:avLst/>
          </a:prstGeom>
        </p:spPr>
      </p:pic>
      <p:pic>
        <p:nvPicPr>
          <p:cNvPr id="3075" name="Afbeelding 1">
            <a:extLst>
              <a:ext uri="{FF2B5EF4-FFF2-40B4-BE49-F238E27FC236}">
                <a16:creationId xmlns:a16="http://schemas.microsoft.com/office/drawing/2014/main" id="{950E883A-2DDB-8D68-65DB-71C7FE29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4" t="37183" b="14366"/>
          <a:stretch>
            <a:fillRect/>
          </a:stretch>
        </p:blipFill>
        <p:spPr bwMode="auto">
          <a:xfrm>
            <a:off x="0" y="0"/>
            <a:ext cx="388938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331F47A-DD5D-E0FF-ED2F-69445CCD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9563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A44E558A-44BC-350F-24A7-029652AF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782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0A87E1E-DB51-2C11-7CED-7933C0CA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4" t="37183" b="14366"/>
          <a:stretch>
            <a:fillRect/>
          </a:stretch>
        </p:blipFill>
        <p:spPr bwMode="auto">
          <a:xfrm>
            <a:off x="0" y="0"/>
            <a:ext cx="388938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98BE0AC-A0B9-0BF3-6D73-B080DB87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9563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C4B5723-893D-FB27-13FE-2378036A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782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4AFB37E9-762D-D05E-4A9B-51EA6419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4" t="37183" b="14366"/>
          <a:stretch>
            <a:fillRect/>
          </a:stretch>
        </p:blipFill>
        <p:spPr bwMode="auto">
          <a:xfrm>
            <a:off x="0" y="0"/>
            <a:ext cx="388938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269FAC6-B345-57CB-9640-3D991F3C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9563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30C9344E-C351-59E3-D680-444E9A48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782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4844E054-BCEE-D931-A6F1-A0A813C42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920" y="-26782"/>
            <a:ext cx="9276080" cy="4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Een nieuw document maken." ma:contentTypeScope="" ma:versionID="d52ecec87203e6220bfc100850ca8172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815134eba746519ddabc3cd63308c00f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B047E-779E-4E77-8F85-E45C4413F109}">
  <ds:schemaRefs>
    <ds:schemaRef ds:uri="http://schemas.microsoft.com/office/2006/metadata/properties"/>
    <ds:schemaRef ds:uri="http://schemas.microsoft.com/office/infopath/2007/PartnerControls"/>
    <ds:schemaRef ds:uri="5f67e5f0-edf3-4b6b-bb93-923783438474"/>
    <ds:schemaRef ds:uri="980cc6a8-7f86-4de7-8473-b52953025f54"/>
  </ds:schemaRefs>
</ds:datastoreItem>
</file>

<file path=customXml/itemProps2.xml><?xml version="1.0" encoding="utf-8"?>
<ds:datastoreItem xmlns:ds="http://schemas.openxmlformats.org/officeDocument/2006/customXml" ds:itemID="{5A6379CD-91FF-4F0C-9B09-4CAA46564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0BE16-F605-4C57-88F9-ACC8D8B13059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182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Activiteit 1 Postcodes verkennen</vt:lpstr>
      <vt:lpstr>Activiteit 2  Postcodegebieden  veroveren</vt:lpstr>
      <vt:lpstr>Activiteit 2 Postcodegebieden veroveren (vervolg)</vt:lpstr>
      <vt:lpstr>Activiteit 2 (vervolg)</vt:lpstr>
      <vt:lpstr>Activiteit 3 Postcodegebieden vergelijken</vt:lpstr>
      <vt:lpstr>Activiteit 4 Buitenlandse postcodes</vt:lpstr>
      <vt:lpstr>Activiteit 4 Buitenlandse postcodes (vervolg)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geheim van de postcode</dc:title>
  <dc:creator>Abels, M.J. (Mieke)</dc:creator>
  <cp:lastModifiedBy>Abels, M.J. (Mieke)</cp:lastModifiedBy>
  <cp:revision>15</cp:revision>
  <dcterms:created xsi:type="dcterms:W3CDTF">2024-05-05T19:07:23Z</dcterms:created>
  <dcterms:modified xsi:type="dcterms:W3CDTF">2025-01-13T16:11:33Z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  <property fmtid="{D5CDD505-2E9C-101B-9397-08002B2CF9AE}" pid="3" name="MediaServiceImageTags">
    <vt:lpwstr/>
  </property>
</Properties>
</file>