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7" r:id="rId6"/>
    <p:sldId id="267" r:id="rId7"/>
    <p:sldId id="268" r:id="rId8"/>
    <p:sldId id="265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B667D-EC1F-4473-9F97-A911E9E5239A}" v="33" dt="2025-01-13T16:11:2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jting, H. (Heather)" userId="S::h.huijting@uu.nl::68e47589-c922-478b-9c03-f5beeea18868" providerId="AD" clId="Web-{2F8B667D-EC1F-4473-9F97-A911E9E5239A}"/>
    <pc:docChg chg="addSld delSld modSld">
      <pc:chgData name="Huijting, H. (Heather)" userId="S::h.huijting@uu.nl::68e47589-c922-478b-9c03-f5beeea18868" providerId="AD" clId="Web-{2F8B667D-EC1F-4473-9F97-A911E9E5239A}" dt="2025-01-13T16:11:28.195" v="31" actId="1076"/>
      <pc:docMkLst>
        <pc:docMk/>
      </pc:docMkLst>
      <pc:sldChg chg="del">
        <pc:chgData name="Huijting, H. (Heather)" userId="S::h.huijting@uu.nl::68e47589-c922-478b-9c03-f5beeea18868" providerId="AD" clId="Web-{2F8B667D-EC1F-4473-9F97-A911E9E5239A}" dt="2025-01-13T16:10:29.380" v="19"/>
        <pc:sldMkLst>
          <pc:docMk/>
          <pc:sldMk cId="2143840187" sldId="256"/>
        </pc:sldMkLst>
      </pc:sldChg>
      <pc:sldChg chg="addSp modSp">
        <pc:chgData name="Huijting, H. (Heather)" userId="S::h.huijting@uu.nl::68e47589-c922-478b-9c03-f5beeea18868" providerId="AD" clId="Web-{2F8B667D-EC1F-4473-9F97-A911E9E5239A}" dt="2025-01-13T16:10:53.897" v="23" actId="1076"/>
        <pc:sldMkLst>
          <pc:docMk/>
          <pc:sldMk cId="1910036803" sldId="257"/>
        </pc:sldMkLst>
        <pc:picChg chg="add mod">
          <ac:chgData name="Huijting, H. (Heather)" userId="S::h.huijting@uu.nl::68e47589-c922-478b-9c03-f5beeea18868" providerId="AD" clId="Web-{2F8B667D-EC1F-4473-9F97-A911E9E5239A}" dt="2025-01-13T16:10:53.897" v="23" actId="1076"/>
          <ac:picMkLst>
            <pc:docMk/>
            <pc:sldMk cId="1910036803" sldId="257"/>
            <ac:picMk id="4" creationId="{904DD2C6-66A3-6E21-7EA8-5CF68DCD6858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01.335" v="25"/>
        <pc:sldMkLst>
          <pc:docMk/>
          <pc:sldMk cId="781327083" sldId="258"/>
        </pc:sldMkLst>
        <pc:picChg chg="add">
          <ac:chgData name="Huijting, H. (Heather)" userId="S::h.huijting@uu.nl::68e47589-c922-478b-9c03-f5beeea18868" providerId="AD" clId="Web-{2F8B667D-EC1F-4473-9F97-A911E9E5239A}" dt="2025-01-13T16:11:01.335" v="25"/>
          <ac:picMkLst>
            <pc:docMk/>
            <pc:sldMk cId="781327083" sldId="258"/>
            <ac:picMk id="5" creationId="{06B3E313-6D98-B799-EA66-4E33E205E0C8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06.335" v="26"/>
        <pc:sldMkLst>
          <pc:docMk/>
          <pc:sldMk cId="2449524080" sldId="259"/>
        </pc:sldMkLst>
        <pc:picChg chg="add">
          <ac:chgData name="Huijting, H. (Heather)" userId="S::h.huijting@uu.nl::68e47589-c922-478b-9c03-f5beeea18868" providerId="AD" clId="Web-{2F8B667D-EC1F-4473-9F97-A911E9E5239A}" dt="2025-01-13T16:11:06.335" v="26"/>
          <ac:picMkLst>
            <pc:docMk/>
            <pc:sldMk cId="2449524080" sldId="259"/>
            <ac:picMk id="6" creationId="{0555ECB3-F217-AA46-A783-05F553C3B112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08.147" v="27"/>
        <pc:sldMkLst>
          <pc:docMk/>
          <pc:sldMk cId="830801198" sldId="260"/>
        </pc:sldMkLst>
        <pc:picChg chg="add">
          <ac:chgData name="Huijting, H. (Heather)" userId="S::h.huijting@uu.nl::68e47589-c922-478b-9c03-f5beeea18868" providerId="AD" clId="Web-{2F8B667D-EC1F-4473-9F97-A911E9E5239A}" dt="2025-01-13T16:11:08.147" v="27"/>
          <ac:picMkLst>
            <pc:docMk/>
            <pc:sldMk cId="830801198" sldId="260"/>
            <ac:picMk id="5" creationId="{6980AE84-1C64-88D3-EA28-B3330EB7937D}"/>
          </ac:picMkLst>
        </pc:picChg>
      </pc:sldChg>
      <pc:sldChg chg="addSp modSp">
        <pc:chgData name="Huijting, H. (Heather)" userId="S::h.huijting@uu.nl::68e47589-c922-478b-9c03-f5beeea18868" providerId="AD" clId="Web-{2F8B667D-EC1F-4473-9F97-A911E9E5239A}" dt="2025-01-13T16:11:28.195" v="31" actId="1076"/>
        <pc:sldMkLst>
          <pc:docMk/>
          <pc:sldMk cId="2143082044" sldId="261"/>
        </pc:sldMkLst>
        <pc:picChg chg="add mod">
          <ac:chgData name="Huijting, H. (Heather)" userId="S::h.huijting@uu.nl::68e47589-c922-478b-9c03-f5beeea18868" providerId="AD" clId="Web-{2F8B667D-EC1F-4473-9F97-A911E9E5239A}" dt="2025-01-13T16:11:28.195" v="31" actId="1076"/>
          <ac:picMkLst>
            <pc:docMk/>
            <pc:sldMk cId="2143082044" sldId="261"/>
            <ac:picMk id="4" creationId="{4844E054-BCEE-D931-A6F1-A0A813C429AA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1:11.069" v="28"/>
        <pc:sldMkLst>
          <pc:docMk/>
          <pc:sldMk cId="2235673985" sldId="262"/>
        </pc:sldMkLst>
        <pc:picChg chg="add">
          <ac:chgData name="Huijting, H. (Heather)" userId="S::h.huijting@uu.nl::68e47589-c922-478b-9c03-f5beeea18868" providerId="AD" clId="Web-{2F8B667D-EC1F-4473-9F97-A911E9E5239A}" dt="2025-01-13T16:11:11.069" v="28"/>
          <ac:picMkLst>
            <pc:docMk/>
            <pc:sldMk cId="2235673985" sldId="262"/>
            <ac:picMk id="5" creationId="{19FEB429-5A47-9CE1-B218-3AC9FF5AD97C}"/>
          </ac:picMkLst>
        </pc:picChg>
      </pc:sldChg>
      <pc:sldChg chg="addSp">
        <pc:chgData name="Huijting, H. (Heather)" userId="S::h.huijting@uu.nl::68e47589-c922-478b-9c03-f5beeea18868" providerId="AD" clId="Web-{2F8B667D-EC1F-4473-9F97-A911E9E5239A}" dt="2025-01-13T16:10:59.538" v="24"/>
        <pc:sldMkLst>
          <pc:docMk/>
          <pc:sldMk cId="360419828" sldId="263"/>
        </pc:sldMkLst>
        <pc:picChg chg="add">
          <ac:chgData name="Huijting, H. (Heather)" userId="S::h.huijting@uu.nl::68e47589-c922-478b-9c03-f5beeea18868" providerId="AD" clId="Web-{2F8B667D-EC1F-4473-9F97-A911E9E5239A}" dt="2025-01-13T16:10:59.538" v="24"/>
          <ac:picMkLst>
            <pc:docMk/>
            <pc:sldMk cId="360419828" sldId="263"/>
            <ac:picMk id="6" creationId="{A85879E7-0AD7-9375-0360-460260661C8C}"/>
          </ac:picMkLst>
        </pc:picChg>
      </pc:sldChg>
      <pc:sldChg chg="modSp add">
        <pc:chgData name="Huijting, H. (Heather)" userId="S::h.huijting@uu.nl::68e47589-c922-478b-9c03-f5beeea18868" providerId="AD" clId="Web-{2F8B667D-EC1F-4473-9F97-A911E9E5239A}" dt="2025-01-13T16:10:26.833" v="18" actId="20577"/>
        <pc:sldMkLst>
          <pc:docMk/>
          <pc:sldMk cId="221128599" sldId="264"/>
        </pc:sldMkLst>
        <pc:spChg chg="mod">
          <ac:chgData name="Huijting, H. (Heather)" userId="S::h.huijting@uu.nl::68e47589-c922-478b-9c03-f5beeea18868" providerId="AD" clId="Web-{2F8B667D-EC1F-4473-9F97-A911E9E5239A}" dt="2025-01-13T16:10:26.833" v="18" actId="20577"/>
          <ac:spMkLst>
            <pc:docMk/>
            <pc:sldMk cId="221128599" sldId="264"/>
            <ac:spMk id="7" creationId="{C094189E-09B9-BDBE-403E-A870C3A24B65}"/>
          </ac:spMkLst>
        </pc:spChg>
        <pc:spChg chg="mod">
          <ac:chgData name="Huijting, H. (Heather)" userId="S::h.huijting@uu.nl::68e47589-c922-478b-9c03-f5beeea18868" providerId="AD" clId="Web-{2F8B667D-EC1F-4473-9F97-A911E9E5239A}" dt="2025-01-13T16:10:20.818" v="16" actId="20577"/>
          <ac:spMkLst>
            <pc:docMk/>
            <pc:sldMk cId="221128599" sldId="264"/>
            <ac:spMk id="11" creationId="{02AA6E58-B8E6-CBA8-B827-AE08296CD5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6E772-3174-D6D2-D6D8-2D019B65F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E5650D-375C-C897-1CAC-52B38FCF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23254-B221-5394-2FDD-98163952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B2822B-DF1B-1F91-EA6C-F11422DB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A67BB9-CC4E-9B3C-2BC4-2BE75D6E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3EB6A-A818-2A81-F49C-A14EF18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7F07AC-E64E-8ECA-3F54-D3F963F49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0651D-EFFE-1EE9-7E7B-F475993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A333A-134E-9B46-4864-06E91B95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7CC81-BB28-4782-A859-A581152C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9A076B-BC40-C038-9FF4-92A74B9B7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177252-5B72-BBEA-1BC6-C0225CBE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B9A0F1-374C-B871-8B23-3E6CD664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EC36F-CAD5-94BF-71C4-B5DEC208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4EF95-3063-86DB-CF34-64BF1B9B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0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E5345-A928-C989-4E64-7E9C5C4C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77F85-1F5E-65B0-8B68-DECB8A67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D7ADF-84F4-5FE2-1651-1DABCB3F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792D6-B044-FEFF-0B5D-3A6B0A4D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A8C7E3-0C11-9A6B-952C-B748F72C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3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022A8-4C1B-589D-0CA6-5C1C92DD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95539E-6172-CEC2-D543-11E6322C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80E0D1-BDC6-FEBC-E99C-6B409B99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C1C6FE-8FCD-43EC-1D2C-3E0DEB79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868F6-0325-E5A1-3401-782DCC65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08B88-41C5-C881-FDA3-1667FBDF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22259-8A02-11DF-D25B-92CCBABF0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F9D0B0-20C3-92E8-A299-7E76520C5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D0EB1B-2C03-06AC-2721-21875B8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8A9B4F-D7FA-19B7-F7A1-3CC9BDC8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D65379-96E7-713E-5A78-C440D3F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2AC11-11B2-DEA5-789D-13A2B89F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6EBDBC-9735-FF53-CD16-FF5E05790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2EFD02-2D2B-6D42-448D-C984E1DC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C905A7-9B0C-E4C4-DA34-7DE72925E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11AFA5-F1EF-CE80-56C6-A495BBBFD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BD0E4A-EF40-296D-34BD-3C92E0B9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3D20A0-C0BC-2E23-6410-27041494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8EB5AF-7551-B4A1-DF4D-C608155F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C40AA-F664-3F3B-B5DA-F59C8A7D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51F597-9211-D08B-8AF6-60A61296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D27F5D-8D52-BF05-64B5-9B43E98F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D3556D-60C3-077E-E939-6639E293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7A335A-465F-C2F3-B6D1-8FC65EFB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7B360B-4947-EE26-0C60-F3299428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6FBC29-D1C4-AC03-8079-4726633D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EBBE6-49A7-BFE3-086C-958D1EA1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9D0EC-285F-12F9-B429-9FE36B45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670778-53EB-9130-9E6C-6BCE948C0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B5E7-EAED-946B-4D7E-F66CF469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3061D0-3F33-D6F4-BFC5-C7443D4D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0C3D7F-D45B-8F20-7E3F-CCD891C9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3BC3A-3CB3-0948-9C1B-89612FE2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EE14D2-B52E-DD48-F562-EEA0D04CD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572406-B451-C38F-E5C7-7F785C88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51CF5-FA9B-8056-130B-F7F9CB97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218E4B-EB1D-9636-42E2-C8081DD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17EB53-6C26-6200-7D51-D66A506A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2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94F7A-478F-5489-ECEB-CAE04ABA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8B139C-1499-1AAE-F698-F94FBDD8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A8D56-107E-B674-2A4A-7073EC6A1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44F3-6689-443F-9FE8-023C3786034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E8B97E-E31D-A2F5-EE34-E4F8D92D0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C3459-CF85-E551-1327-CB7A4DCE1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6C27-5B63-4AAD-B6E9-57727713320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7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B05D5F9B-B9AE-89B9-01D6-B2FEA6CD0AE3}"/>
              </a:ext>
            </a:extLst>
          </p:cNvPr>
          <p:cNvSpPr txBox="1"/>
          <p:nvPr/>
        </p:nvSpPr>
        <p:spPr>
          <a:xfrm>
            <a:off x="0" y="291867"/>
            <a:ext cx="12192000" cy="972156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nl-NL" sz="5400" b="1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GROTE REKENDAG </a:t>
            </a:r>
            <a:r>
              <a:rPr lang="nl-NL" sz="5400" b="1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 19 MAART 2025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xmlns="" id="{51FDB651-4E3C-8F53-A568-58E80C0C2436}"/>
              </a:ext>
            </a:extLst>
          </p:cNvPr>
          <p:cNvSpPr txBox="1"/>
          <p:nvPr/>
        </p:nvSpPr>
        <p:spPr>
          <a:xfrm>
            <a:off x="3664317" y="2003681"/>
            <a:ext cx="4863355" cy="602457"/>
          </a:xfrm>
          <a:prstGeom prst="rect">
            <a:avLst/>
          </a:prstGeom>
          <a:solidFill>
            <a:srgbClr val="FF3300"/>
          </a:solidFill>
          <a:ln w="6350">
            <a:solidFill>
              <a:srgbClr val="FF33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C094189E-09B9-BDBE-403E-A870C3A24B65}"/>
              </a:ext>
            </a:extLst>
          </p:cNvPr>
          <p:cNvSpPr txBox="1">
            <a:spLocks/>
          </p:cNvSpPr>
          <p:nvPr/>
        </p:nvSpPr>
        <p:spPr>
          <a:xfrm>
            <a:off x="2680441" y="1801648"/>
            <a:ext cx="6831106" cy="804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chemeClr val="bg1"/>
                </a:solidFill>
              </a:rPr>
              <a:t>GROEP 7 EN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F073C0-F336-4048-5D08-CA5039341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38" y="5403127"/>
            <a:ext cx="4105664" cy="1621539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xmlns="" id="{02AA6E58-B8E6-CBA8-B827-AE08296C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1" y="2803362"/>
            <a:ext cx="12012705" cy="24025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4000" b="1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nl-NL" sz="8000" b="1" dirty="0" smtClean="0">
                <a:solidFill>
                  <a:srgbClr val="000000"/>
                </a:solidFill>
                <a:latin typeface="Bahnschrift"/>
              </a:rPr>
              <a:t>Chocolade</a:t>
            </a:r>
            <a:endParaRPr lang="nl-NL" dirty="0">
              <a:ea typeface="Calibri"/>
              <a:cs typeface="Calibri"/>
            </a:endParaRPr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2112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Consumptie </a:t>
            </a:r>
            <a:r>
              <a:rPr lang="nl-NL" dirty="0"/>
              <a:t>wereldwijd (Onderzoek uit 2014</a:t>
            </a:r>
            <a:r>
              <a:rPr lang="nl-NL" dirty="0" smtClean="0"/>
              <a:t>)</a:t>
            </a:r>
            <a:r>
              <a:rPr lang="nl-NL" dirty="0"/>
              <a:t/>
            </a:r>
            <a:br>
              <a:rPr lang="nl-NL" dirty="0"/>
            </a:br>
            <a:endParaRPr lang="en-GB" dirty="0"/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  <p:pic>
        <p:nvPicPr>
          <p:cNvPr id="6" name="Afbeelding 5" descr="Afbeelding met kaart, tekst, Graphics&#10;&#10;Door AI gegenereerde inhoud is mogelijk onjuist."/>
          <p:cNvPicPr/>
          <p:nvPr/>
        </p:nvPicPr>
        <p:blipFill>
          <a:blip r:embed="rId3"/>
          <a:stretch>
            <a:fillRect/>
          </a:stretch>
        </p:blipFill>
        <p:spPr>
          <a:xfrm>
            <a:off x="1738162" y="1470292"/>
            <a:ext cx="8531994" cy="51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5515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Hoe veel chocola eet jij per week?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Hoeveel chocola eten wij dan met de hele klas per week?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en-GB" dirty="0"/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638" y="3432008"/>
            <a:ext cx="6030829" cy="33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5515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Gemiddeld in Nederland: 4,5 kg per jaar</a:t>
            </a:r>
            <a:br>
              <a:rPr lang="nl-NL" dirty="0" smtClean="0"/>
            </a:br>
            <a:r>
              <a:rPr lang="nl-NL" dirty="0" smtClean="0"/>
              <a:t>Eet jij meer of minder chocola dan het gemiddelde van Nederland?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en-GB" dirty="0"/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638" y="3432008"/>
            <a:ext cx="6030829" cy="33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Landen waar veel chocolade wordt gegeten (hoeveelheden in kg chocolade per inwoner per jaar). Onderzoek uit 2014.</a:t>
            </a:r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  <p:pic>
        <p:nvPicPr>
          <p:cNvPr id="5" name="Afbeelding 4" descr="Afbeelding met tekst, schermopname, Lettertype, lijn&#10;&#10;Door AI gegenereerde inhoud is mogelijk onjuist."/>
          <p:cNvPicPr/>
          <p:nvPr/>
        </p:nvPicPr>
        <p:blipFill>
          <a:blip r:embed="rId3"/>
          <a:stretch>
            <a:fillRect/>
          </a:stretch>
        </p:blipFill>
        <p:spPr>
          <a:xfrm>
            <a:off x="1910430" y="2220511"/>
            <a:ext cx="7868837" cy="46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1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5346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Wereldwijd: 7,3 miljoen ton per jaar. </a:t>
            </a:r>
            <a:r>
              <a:rPr lang="nl-NL" dirty="0"/>
              <a:t/>
            </a:r>
            <a:br>
              <a:rPr lang="nl-NL" dirty="0"/>
            </a:br>
            <a:endParaRPr lang="en-GB" dirty="0"/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13" y="2412918"/>
            <a:ext cx="6390974" cy="38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4D28B-4628-173F-CC2E-862482A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10292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D</a:t>
            </a:r>
            <a:r>
              <a:rPr lang="nl-NL" dirty="0" smtClean="0"/>
              <a:t>iagram landen </a:t>
            </a:r>
            <a:r>
              <a:rPr lang="nl-NL" dirty="0"/>
              <a:t>die bijdragen in de productie van </a:t>
            </a:r>
            <a:r>
              <a:rPr lang="nl-NL" dirty="0" smtClean="0"/>
              <a:t>cacao (de </a:t>
            </a:r>
            <a:r>
              <a:rPr lang="nl-NL" dirty="0"/>
              <a:t>smaakbepalende grondstof van </a:t>
            </a:r>
            <a:r>
              <a:rPr lang="nl-NL" dirty="0" smtClean="0"/>
              <a:t>chocolade)</a:t>
            </a:r>
            <a:r>
              <a:rPr lang="nl-NL" dirty="0"/>
              <a:t/>
            </a:r>
            <a:br>
              <a:rPr lang="nl-NL" dirty="0"/>
            </a:br>
            <a:endParaRPr lang="en-GB" dirty="0"/>
          </a:p>
        </p:txBody>
      </p:sp>
      <p:pic>
        <p:nvPicPr>
          <p:cNvPr id="4" name="Picture 3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904DD2C6-66A3-6E21-7EA8-5CF68DC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2"/>
            <a:ext cx="12192000" cy="493529"/>
          </a:xfrm>
          <a:prstGeom prst="rect">
            <a:avLst/>
          </a:prstGeom>
        </p:spPr>
      </p:pic>
      <p:pic>
        <p:nvPicPr>
          <p:cNvPr id="5" name="Afbeelding 4" descr="Afbeelding met tekst, schermopname, cirkel, diagram&#10;&#10;Door AI gegenereerde inhoud is mogelijk onjuist.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609" y="1808530"/>
            <a:ext cx="5037055" cy="47847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60909" y="2849078"/>
            <a:ext cx="382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Ivoorkust produceert jaarlijks 1,3 miljoen ton cacao.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143" y="4035142"/>
            <a:ext cx="3642761" cy="24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3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Een nieuw document maken." ma:contentTypeScope="" ma:versionID="d52ecec87203e6220bfc100850ca8172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815134eba746519ddabc3cd63308c00f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379CD-91FF-4F0C-9B09-4CAA465648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B047E-779E-4E77-8F85-E45C4413F109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f67e5f0-edf3-4b6b-bb93-923783438474"/>
    <ds:schemaRef ds:uri="http://schemas.microsoft.com/office/infopath/2007/PartnerControls"/>
    <ds:schemaRef ds:uri="980cc6a8-7f86-4de7-8473-b52953025f5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20BE16-F605-4C57-88F9-ACC8D8B130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7e5f0-edf3-4b6b-bb93-923783438474"/>
    <ds:schemaRef ds:uri="980cc6a8-7f86-4de7-8473-b52953025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</Words>
  <Application>Microsoft Office PowerPoint</Application>
  <PresentationFormat>Breedbeeld</PresentationFormat>
  <Paragraphs>12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WordVisi_MSFontService</vt:lpstr>
      <vt:lpstr>Office Theme</vt:lpstr>
      <vt:lpstr>PowerPoint-presentatie</vt:lpstr>
      <vt:lpstr> Consumptie wereldwijd (Onderzoek uit 2014) </vt:lpstr>
      <vt:lpstr> Hoe veel chocola eet jij per week?  Hoeveel chocola eten wij dan met de hele klas per week?  </vt:lpstr>
      <vt:lpstr> Gemiddeld in Nederland: 4,5 kg per jaar Eet jij meer of minder chocola dan het gemiddelde van Nederland?  </vt:lpstr>
      <vt:lpstr> Landen waar veel chocolade wordt gegeten (hoeveelheden in kg chocolade per inwoner per jaar). Onderzoek uit 2014.</vt:lpstr>
      <vt:lpstr>Wereldwijd: 7,3 miljoen ton per jaar.  </vt:lpstr>
      <vt:lpstr>Diagram landen die bijdragen in de productie van cacao (de smaakbepalende grondstof van chocolade)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geheim van de postcode</dc:title>
  <dc:creator>Abels, M.J. (Mieke)</dc:creator>
  <cp:lastModifiedBy>Anne Bakermans</cp:lastModifiedBy>
  <cp:revision>17</cp:revision>
  <dcterms:created xsi:type="dcterms:W3CDTF">2024-05-05T19:07:23Z</dcterms:created>
  <dcterms:modified xsi:type="dcterms:W3CDTF">2025-03-14T09:33:07Z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  <property fmtid="{D5CDD505-2E9C-101B-9397-08002B2CF9AE}" pid="3" name="MediaServiceImageTags">
    <vt:lpwstr/>
  </property>
</Properties>
</file>