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9" r:id="rId6"/>
    <p:sldId id="270" r:id="rId7"/>
    <p:sldId id="27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84EBC4-0F0E-E542-81D4-7EB18545B97B}" v="2" dt="2025-03-14T12:29:34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0" autoAdjust="0"/>
    <p:restoredTop sz="94768"/>
  </p:normalViewPr>
  <p:slideViewPr>
    <p:cSldViewPr snapToGrid="0">
      <p:cViewPr varScale="1">
        <p:scale>
          <a:sx n="86" d="100"/>
          <a:sy n="86" d="100"/>
        </p:scale>
        <p:origin x="22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ijting, H. (Heather)" userId="68e47589-c922-478b-9c03-f5beeea18868" providerId="ADAL" clId="{D74AC6FD-3D2A-4208-90D4-066E59332A41}"/>
    <pc:docChg chg="undo custSel modSld">
      <pc:chgData name="Huijting, H. (Heather)" userId="68e47589-c922-478b-9c03-f5beeea18868" providerId="ADAL" clId="{D74AC6FD-3D2A-4208-90D4-066E59332A41}" dt="2025-01-13T13:49:48.337" v="214" actId="1076"/>
      <pc:docMkLst>
        <pc:docMk/>
      </pc:docMkLst>
      <pc:sldChg chg="addSp delSp modSp mod">
        <pc:chgData name="Huijting, H. (Heather)" userId="68e47589-c922-478b-9c03-f5beeea18868" providerId="ADAL" clId="{D74AC6FD-3D2A-4208-90D4-066E59332A41}" dt="2025-01-13T13:49:48.337" v="214" actId="1076"/>
        <pc:sldMkLst>
          <pc:docMk/>
          <pc:sldMk cId="1018581213" sldId="256"/>
        </pc:sldMkLst>
        <pc:spChg chg="mod">
          <ac:chgData name="Huijting, H. (Heather)" userId="68e47589-c922-478b-9c03-f5beeea18868" providerId="ADAL" clId="{D74AC6FD-3D2A-4208-90D4-066E59332A41}" dt="2025-01-13T13:48:03.685" v="202" actId="1076"/>
          <ac:spMkLst>
            <pc:docMk/>
            <pc:sldMk cId="1018581213" sldId="256"/>
            <ac:spMk id="2" creationId="{41B03AFE-30E4-CC6F-8A66-444D74229BB0}"/>
          </ac:spMkLst>
        </pc:spChg>
        <pc:spChg chg="mod">
          <ac:chgData name="Huijting, H. (Heather)" userId="68e47589-c922-478b-9c03-f5beeea18868" providerId="ADAL" clId="{D74AC6FD-3D2A-4208-90D4-066E59332A41}" dt="2025-01-13T13:49:48.337" v="214" actId="1076"/>
          <ac:spMkLst>
            <pc:docMk/>
            <pc:sldMk cId="1018581213" sldId="256"/>
            <ac:spMk id="3" creationId="{B410E2E0-C7D2-B818-8383-984E4C25EA94}"/>
          </ac:spMkLst>
        </pc:spChg>
        <pc:spChg chg="add mod">
          <ac:chgData name="Huijting, H. (Heather)" userId="68e47589-c922-478b-9c03-f5beeea18868" providerId="ADAL" clId="{D74AC6FD-3D2A-4208-90D4-066E59332A41}" dt="2025-01-13T13:49:34.670" v="212" actId="20577"/>
          <ac:spMkLst>
            <pc:docMk/>
            <pc:sldMk cId="1018581213" sldId="256"/>
            <ac:spMk id="6" creationId="{B84E15E7-FC11-09AB-9182-066B88A5ACF5}"/>
          </ac:spMkLst>
        </pc:spChg>
        <pc:spChg chg="add mod ord">
          <ac:chgData name="Huijting, H. (Heather)" userId="68e47589-c922-478b-9c03-f5beeea18868" providerId="ADAL" clId="{D74AC6FD-3D2A-4208-90D4-066E59332A41}" dt="2025-01-13T13:47:47.255" v="189" actId="1076"/>
          <ac:spMkLst>
            <pc:docMk/>
            <pc:sldMk cId="1018581213" sldId="256"/>
            <ac:spMk id="7" creationId="{F58F0895-DE9C-173B-8F63-B6CFB8E49FC8}"/>
          </ac:spMkLst>
        </pc:spChg>
      </pc:sldChg>
    </pc:docChg>
  </pc:docChgLst>
  <pc:docChgLst>
    <pc:chgData name="Jonker, V.H. (Vincent)" userId="887a2ed6-de71-4631-abf0-d4c6532327f8" providerId="ADAL" clId="{E297D266-9A78-B142-AE40-6F66C0AF313B}"/>
    <pc:docChg chg="custSel addSld modSld">
      <pc:chgData name="Jonker, V.H. (Vincent)" userId="887a2ed6-de71-4631-abf0-d4c6532327f8" providerId="ADAL" clId="{E297D266-9A78-B142-AE40-6F66C0AF313B}" dt="2025-01-21T07:01:09.636" v="645" actId="20577"/>
      <pc:docMkLst>
        <pc:docMk/>
      </pc:docMkLst>
      <pc:sldChg chg="delSp mod">
        <pc:chgData name="Jonker, V.H. (Vincent)" userId="887a2ed6-de71-4631-abf0-d4c6532327f8" providerId="ADAL" clId="{E297D266-9A78-B142-AE40-6F66C0AF313B}" dt="2025-01-21T06:05:20.997" v="0" actId="478"/>
        <pc:sldMkLst>
          <pc:docMk/>
          <pc:sldMk cId="1018581213" sldId="256"/>
        </pc:sldMkLst>
      </pc:sldChg>
      <pc:sldChg chg="addSp delSp modSp mod modClrScheme chgLayout">
        <pc:chgData name="Jonker, V.H. (Vincent)" userId="887a2ed6-de71-4631-abf0-d4c6532327f8" providerId="ADAL" clId="{E297D266-9A78-B142-AE40-6F66C0AF313B}" dt="2025-01-21T06:06:12.136" v="6" actId="14100"/>
        <pc:sldMkLst>
          <pc:docMk/>
          <pc:sldMk cId="1009489128" sldId="257"/>
        </pc:sldMkLst>
        <pc:picChg chg="add mod">
          <ac:chgData name="Jonker, V.H. (Vincent)" userId="887a2ed6-de71-4631-abf0-d4c6532327f8" providerId="ADAL" clId="{E297D266-9A78-B142-AE40-6F66C0AF313B}" dt="2025-01-21T06:06:12.136" v="6" actId="14100"/>
          <ac:picMkLst>
            <pc:docMk/>
            <pc:sldMk cId="1009489128" sldId="257"/>
            <ac:picMk id="6" creationId="{C68C5526-CA35-FE50-2709-0CEEE06130BE}"/>
          </ac:picMkLst>
        </pc:picChg>
      </pc:sldChg>
      <pc:sldChg chg="addSp delSp modSp mod modClrScheme chgLayout">
        <pc:chgData name="Jonker, V.H. (Vincent)" userId="887a2ed6-de71-4631-abf0-d4c6532327f8" providerId="ADAL" clId="{E297D266-9A78-B142-AE40-6F66C0AF313B}" dt="2025-01-21T06:07:22.523" v="12" actId="14100"/>
        <pc:sldMkLst>
          <pc:docMk/>
          <pc:sldMk cId="2874534521" sldId="258"/>
        </pc:sldMkLst>
        <pc:picChg chg="add mod">
          <ac:chgData name="Jonker, V.H. (Vincent)" userId="887a2ed6-de71-4631-abf0-d4c6532327f8" providerId="ADAL" clId="{E297D266-9A78-B142-AE40-6F66C0AF313B}" dt="2025-01-21T06:07:22.523" v="12" actId="14100"/>
          <ac:picMkLst>
            <pc:docMk/>
            <pc:sldMk cId="2874534521" sldId="258"/>
            <ac:picMk id="6" creationId="{492E1438-65FD-392D-710F-6AEF0C9E638A}"/>
          </ac:picMkLst>
        </pc:picChg>
      </pc:sldChg>
      <pc:sldChg chg="addSp delSp modSp mod modClrScheme chgLayout">
        <pc:chgData name="Jonker, V.H. (Vincent)" userId="887a2ed6-de71-4631-abf0-d4c6532327f8" providerId="ADAL" clId="{E297D266-9A78-B142-AE40-6F66C0AF313B}" dt="2025-01-21T06:07:58.242" v="18" actId="14100"/>
        <pc:sldMkLst>
          <pc:docMk/>
          <pc:sldMk cId="3194864204" sldId="259"/>
        </pc:sldMkLst>
        <pc:picChg chg="add mod">
          <ac:chgData name="Jonker, V.H. (Vincent)" userId="887a2ed6-de71-4631-abf0-d4c6532327f8" providerId="ADAL" clId="{E297D266-9A78-B142-AE40-6F66C0AF313B}" dt="2025-01-21T06:07:58.242" v="18" actId="14100"/>
          <ac:picMkLst>
            <pc:docMk/>
            <pc:sldMk cId="3194864204" sldId="259"/>
            <ac:picMk id="6" creationId="{C7519866-AFEE-F701-FA74-BACF69131750}"/>
          </ac:picMkLst>
        </pc:picChg>
      </pc:sldChg>
      <pc:sldChg chg="addSp delSp modSp mod modClrScheme delDesignElem chgLayout">
        <pc:chgData name="Jonker, V.H. (Vincent)" userId="887a2ed6-de71-4631-abf0-d4c6532327f8" providerId="ADAL" clId="{E297D266-9A78-B142-AE40-6F66C0AF313B}" dt="2025-01-21T06:08:36.323" v="27"/>
        <pc:sldMkLst>
          <pc:docMk/>
          <pc:sldMk cId="3455585944" sldId="260"/>
        </pc:sldMkLst>
        <pc:picChg chg="add mod">
          <ac:chgData name="Jonker, V.H. (Vincent)" userId="887a2ed6-de71-4631-abf0-d4c6532327f8" providerId="ADAL" clId="{E297D266-9A78-B142-AE40-6F66C0AF313B}" dt="2025-01-21T06:08:31.774" v="25" actId="14100"/>
          <ac:picMkLst>
            <pc:docMk/>
            <pc:sldMk cId="3455585944" sldId="260"/>
            <ac:picMk id="7" creationId="{32BD59BF-0128-59EA-776C-3284C17E5728}"/>
          </ac:picMkLst>
        </pc:picChg>
      </pc:sldChg>
      <pc:sldChg chg="addSp delSp modSp mod modClrScheme chgLayout">
        <pc:chgData name="Jonker, V.H. (Vincent)" userId="887a2ed6-de71-4631-abf0-d4c6532327f8" providerId="ADAL" clId="{E297D266-9A78-B142-AE40-6F66C0AF313B}" dt="2025-01-21T06:09:03.199" v="33" actId="14100"/>
        <pc:sldMkLst>
          <pc:docMk/>
          <pc:sldMk cId="2390373229" sldId="261"/>
        </pc:sldMkLst>
        <pc:picChg chg="add mod">
          <ac:chgData name="Jonker, V.H. (Vincent)" userId="887a2ed6-de71-4631-abf0-d4c6532327f8" providerId="ADAL" clId="{E297D266-9A78-B142-AE40-6F66C0AF313B}" dt="2025-01-21T06:09:03.199" v="33" actId="14100"/>
          <ac:picMkLst>
            <pc:docMk/>
            <pc:sldMk cId="2390373229" sldId="261"/>
            <ac:picMk id="6" creationId="{DF555FF2-8B9C-0989-A812-AFE76FB718A8}"/>
          </ac:picMkLst>
        </pc:picChg>
      </pc:sldChg>
      <pc:sldChg chg="addSp delSp modSp mod modClrScheme chgLayout">
        <pc:chgData name="Jonker, V.H. (Vincent)" userId="887a2ed6-de71-4631-abf0-d4c6532327f8" providerId="ADAL" clId="{E297D266-9A78-B142-AE40-6F66C0AF313B}" dt="2025-01-21T06:09:31.022" v="40" actId="14100"/>
        <pc:sldMkLst>
          <pc:docMk/>
          <pc:sldMk cId="2718222354" sldId="262"/>
        </pc:sldMkLst>
        <pc:picChg chg="add mod">
          <ac:chgData name="Jonker, V.H. (Vincent)" userId="887a2ed6-de71-4631-abf0-d4c6532327f8" providerId="ADAL" clId="{E297D266-9A78-B142-AE40-6F66C0AF313B}" dt="2025-01-21T06:09:31.022" v="40" actId="14100"/>
          <ac:picMkLst>
            <pc:docMk/>
            <pc:sldMk cId="2718222354" sldId="262"/>
            <ac:picMk id="6" creationId="{7E363F88-0040-F295-6AEC-E19B68340EC3}"/>
          </ac:picMkLst>
        </pc:picChg>
      </pc:sldChg>
      <pc:sldChg chg="addSp delSp modSp mod modClrScheme delDesignElem chgLayout">
        <pc:chgData name="Jonker, V.H. (Vincent)" userId="887a2ed6-de71-4631-abf0-d4c6532327f8" providerId="ADAL" clId="{E297D266-9A78-B142-AE40-6F66C0AF313B}" dt="2025-01-21T06:09:59.512" v="46" actId="14100"/>
        <pc:sldMkLst>
          <pc:docMk/>
          <pc:sldMk cId="4015170566" sldId="263"/>
        </pc:sldMkLst>
        <pc:picChg chg="add mod">
          <ac:chgData name="Jonker, V.H. (Vincent)" userId="887a2ed6-de71-4631-abf0-d4c6532327f8" providerId="ADAL" clId="{E297D266-9A78-B142-AE40-6F66C0AF313B}" dt="2025-01-21T06:09:59.512" v="46" actId="14100"/>
          <ac:picMkLst>
            <pc:docMk/>
            <pc:sldMk cId="4015170566" sldId="263"/>
            <ac:picMk id="6" creationId="{980231C2-E545-060F-0908-8506F0D60C05}"/>
          </ac:picMkLst>
        </pc:picChg>
      </pc:sldChg>
      <pc:sldChg chg="addSp delSp modSp mod modClrScheme chgLayout">
        <pc:chgData name="Jonker, V.H. (Vincent)" userId="887a2ed6-de71-4631-abf0-d4c6532327f8" providerId="ADAL" clId="{E297D266-9A78-B142-AE40-6F66C0AF313B}" dt="2025-01-21T06:10:40.488" v="55" actId="14100"/>
        <pc:sldMkLst>
          <pc:docMk/>
          <pc:sldMk cId="1161517564" sldId="264"/>
        </pc:sldMkLst>
        <pc:picChg chg="add mod">
          <ac:chgData name="Jonker, V.H. (Vincent)" userId="887a2ed6-de71-4631-abf0-d4c6532327f8" providerId="ADAL" clId="{E297D266-9A78-B142-AE40-6F66C0AF313B}" dt="2025-01-21T06:10:40.488" v="55" actId="14100"/>
          <ac:picMkLst>
            <pc:docMk/>
            <pc:sldMk cId="1161517564" sldId="264"/>
            <ac:picMk id="7" creationId="{4F27E912-4137-A60F-79E7-738A22477352}"/>
          </ac:picMkLst>
        </pc:picChg>
      </pc:sldChg>
      <pc:sldChg chg="addSp modSp new mod">
        <pc:chgData name="Jonker, V.H. (Vincent)" userId="887a2ed6-de71-4631-abf0-d4c6532327f8" providerId="ADAL" clId="{E297D266-9A78-B142-AE40-6F66C0AF313B}" dt="2025-01-21T06:11:09.632" v="59" actId="14100"/>
        <pc:sldMkLst>
          <pc:docMk/>
          <pc:sldMk cId="2469082720" sldId="265"/>
        </pc:sldMkLst>
        <pc:picChg chg="add mod">
          <ac:chgData name="Jonker, V.H. (Vincent)" userId="887a2ed6-de71-4631-abf0-d4c6532327f8" providerId="ADAL" clId="{E297D266-9A78-B142-AE40-6F66C0AF313B}" dt="2025-01-21T06:11:09.632" v="59" actId="14100"/>
          <ac:picMkLst>
            <pc:docMk/>
            <pc:sldMk cId="2469082720" sldId="265"/>
            <ac:picMk id="2" creationId="{45BBD7D4-96F9-C58D-BC08-6810A195328E}"/>
          </ac:picMkLst>
        </pc:picChg>
      </pc:sldChg>
      <pc:sldChg chg="addSp delSp modSp new mod">
        <pc:chgData name="Jonker, V.H. (Vincent)" userId="887a2ed6-de71-4631-abf0-d4c6532327f8" providerId="ADAL" clId="{E297D266-9A78-B142-AE40-6F66C0AF313B}" dt="2025-01-21T06:11:40.759" v="67"/>
        <pc:sldMkLst>
          <pc:docMk/>
          <pc:sldMk cId="255757214" sldId="266"/>
        </pc:sldMkLst>
        <pc:picChg chg="add mod">
          <ac:chgData name="Jonker, V.H. (Vincent)" userId="887a2ed6-de71-4631-abf0-d4c6532327f8" providerId="ADAL" clId="{E297D266-9A78-B142-AE40-6F66C0AF313B}" dt="2025-01-21T06:11:31.934" v="64" actId="14100"/>
          <ac:picMkLst>
            <pc:docMk/>
            <pc:sldMk cId="255757214" sldId="266"/>
            <ac:picMk id="3" creationId="{FEF6B16F-6B62-3F0A-3182-8AA8B9D414B1}"/>
          </ac:picMkLst>
        </pc:picChg>
      </pc:sldChg>
      <pc:sldChg chg="addSp delSp modSp new mod">
        <pc:chgData name="Jonker, V.H. (Vincent)" userId="887a2ed6-de71-4631-abf0-d4c6532327f8" providerId="ADAL" clId="{E297D266-9A78-B142-AE40-6F66C0AF313B}" dt="2025-01-21T06:12:03.189" v="73"/>
        <pc:sldMkLst>
          <pc:docMk/>
          <pc:sldMk cId="3450581298" sldId="267"/>
        </pc:sldMkLst>
      </pc:sldChg>
      <pc:sldChg chg="addSp modSp new mod">
        <pc:chgData name="Jonker, V.H. (Vincent)" userId="887a2ed6-de71-4631-abf0-d4c6532327f8" providerId="ADAL" clId="{E297D266-9A78-B142-AE40-6F66C0AF313B}" dt="2025-01-21T06:12:26.220" v="78" actId="14100"/>
        <pc:sldMkLst>
          <pc:docMk/>
          <pc:sldMk cId="2155808348" sldId="268"/>
        </pc:sldMkLst>
        <pc:spChg chg="add mod">
          <ac:chgData name="Jonker, V.H. (Vincent)" userId="887a2ed6-de71-4631-abf0-d4c6532327f8" providerId="ADAL" clId="{E297D266-9A78-B142-AE40-6F66C0AF313B}" dt="2025-01-21T06:12:19.396" v="75" actId="767"/>
          <ac:spMkLst>
            <pc:docMk/>
            <pc:sldMk cId="2155808348" sldId="268"/>
            <ac:spMk id="2" creationId="{AA7554A2-3E23-42A7-F408-954C6D99D2A9}"/>
          </ac:spMkLst>
        </pc:spChg>
        <pc:picChg chg="add mod">
          <ac:chgData name="Jonker, V.H. (Vincent)" userId="887a2ed6-de71-4631-abf0-d4c6532327f8" providerId="ADAL" clId="{E297D266-9A78-B142-AE40-6F66C0AF313B}" dt="2025-01-21T06:12:26.220" v="78" actId="14100"/>
          <ac:picMkLst>
            <pc:docMk/>
            <pc:sldMk cId="2155808348" sldId="268"/>
            <ac:picMk id="3" creationId="{EE19F392-5919-ABDC-7A2B-E35916FC6E4D}"/>
          </ac:picMkLst>
        </pc:picChg>
      </pc:sldChg>
      <pc:sldChg chg="addSp modSp new mod modClrScheme chgLayout">
        <pc:chgData name="Jonker, V.H. (Vincent)" userId="887a2ed6-de71-4631-abf0-d4c6532327f8" providerId="ADAL" clId="{E297D266-9A78-B142-AE40-6F66C0AF313B}" dt="2025-01-21T06:59:39.180" v="443" actId="20577"/>
        <pc:sldMkLst>
          <pc:docMk/>
          <pc:sldMk cId="768292519" sldId="269"/>
        </pc:sldMkLst>
        <pc:spChg chg="add mod">
          <ac:chgData name="Jonker, V.H. (Vincent)" userId="887a2ed6-de71-4631-abf0-d4c6532327f8" providerId="ADAL" clId="{E297D266-9A78-B142-AE40-6F66C0AF313B}" dt="2025-01-21T06:56:00.838" v="132" actId="20577"/>
          <ac:spMkLst>
            <pc:docMk/>
            <pc:sldMk cId="768292519" sldId="269"/>
            <ac:spMk id="2" creationId="{DB6E0082-26E7-5F87-86B2-3D5FD317FA91}"/>
          </ac:spMkLst>
        </pc:spChg>
        <pc:spChg chg="add mod">
          <ac:chgData name="Jonker, V.H. (Vincent)" userId="887a2ed6-de71-4631-abf0-d4c6532327f8" providerId="ADAL" clId="{E297D266-9A78-B142-AE40-6F66C0AF313B}" dt="2025-01-21T06:59:39.180" v="443" actId="20577"/>
          <ac:spMkLst>
            <pc:docMk/>
            <pc:sldMk cId="768292519" sldId="269"/>
            <ac:spMk id="3" creationId="{1753D5CD-0BE7-2E4B-E1E5-CF5DCE1DCD25}"/>
          </ac:spMkLst>
        </pc:spChg>
      </pc:sldChg>
      <pc:sldChg chg="addSp modSp new mod modClrScheme chgLayout">
        <pc:chgData name="Jonker, V.H. (Vincent)" userId="887a2ed6-de71-4631-abf0-d4c6532327f8" providerId="ADAL" clId="{E297D266-9A78-B142-AE40-6F66C0AF313B}" dt="2025-01-21T06:59:14.744" v="372" actId="20577"/>
        <pc:sldMkLst>
          <pc:docMk/>
          <pc:sldMk cId="1409891896" sldId="270"/>
        </pc:sldMkLst>
        <pc:spChg chg="add mod">
          <ac:chgData name="Jonker, V.H. (Vincent)" userId="887a2ed6-de71-4631-abf0-d4c6532327f8" providerId="ADAL" clId="{E297D266-9A78-B142-AE40-6F66C0AF313B}" dt="2025-01-21T06:57:32.487" v="313" actId="20577"/>
          <ac:spMkLst>
            <pc:docMk/>
            <pc:sldMk cId="1409891896" sldId="270"/>
            <ac:spMk id="2" creationId="{6AD8FADF-C409-D983-C32D-4D818D1DA647}"/>
          </ac:spMkLst>
        </pc:spChg>
        <pc:spChg chg="add mod">
          <ac:chgData name="Jonker, V.H. (Vincent)" userId="887a2ed6-de71-4631-abf0-d4c6532327f8" providerId="ADAL" clId="{E297D266-9A78-B142-AE40-6F66C0AF313B}" dt="2025-01-21T06:59:14.744" v="372" actId="20577"/>
          <ac:spMkLst>
            <pc:docMk/>
            <pc:sldMk cId="1409891896" sldId="270"/>
            <ac:spMk id="3" creationId="{408BD081-F9ED-7A21-D6E4-9E7ABB37FBEE}"/>
          </ac:spMkLst>
        </pc:spChg>
      </pc:sldChg>
      <pc:sldChg chg="addSp modSp new mod modClrScheme chgLayout">
        <pc:chgData name="Jonker, V.H. (Vincent)" userId="887a2ed6-de71-4631-abf0-d4c6532327f8" providerId="ADAL" clId="{E297D266-9A78-B142-AE40-6F66C0AF313B}" dt="2025-01-21T07:01:09.636" v="645" actId="20577"/>
        <pc:sldMkLst>
          <pc:docMk/>
          <pc:sldMk cId="4215573928" sldId="271"/>
        </pc:sldMkLst>
        <pc:spChg chg="add mod">
          <ac:chgData name="Jonker, V.H. (Vincent)" userId="887a2ed6-de71-4631-abf0-d4c6532327f8" providerId="ADAL" clId="{E297D266-9A78-B142-AE40-6F66C0AF313B}" dt="2025-01-21T07:00:04.306" v="453" actId="20577"/>
          <ac:spMkLst>
            <pc:docMk/>
            <pc:sldMk cId="4215573928" sldId="271"/>
            <ac:spMk id="2" creationId="{788FD385-20FC-A0D8-7E11-741DA28BAA8A}"/>
          </ac:spMkLst>
        </pc:spChg>
        <pc:spChg chg="add mod">
          <ac:chgData name="Jonker, V.H. (Vincent)" userId="887a2ed6-de71-4631-abf0-d4c6532327f8" providerId="ADAL" clId="{E297D266-9A78-B142-AE40-6F66C0AF313B}" dt="2025-01-21T07:01:09.636" v="645" actId="20577"/>
          <ac:spMkLst>
            <pc:docMk/>
            <pc:sldMk cId="4215573928" sldId="271"/>
            <ac:spMk id="3" creationId="{F5BD3338-D2C3-4DC1-8B87-82EB9FF26EC5}"/>
          </ac:spMkLst>
        </pc:spChg>
      </pc:sldChg>
    </pc:docChg>
  </pc:docChgLst>
  <pc:docChgLst>
    <pc:chgData name="Jonker, V.H. (Vincent)" userId="887a2ed6-de71-4631-abf0-d4c6532327f8" providerId="ADAL" clId="{D484EBC4-0F0E-E542-81D4-7EB18545B97B}"/>
    <pc:docChg chg="custSel modSld">
      <pc:chgData name="Jonker, V.H. (Vincent)" userId="887a2ed6-de71-4631-abf0-d4c6532327f8" providerId="ADAL" clId="{D484EBC4-0F0E-E542-81D4-7EB18545B97B}" dt="2025-03-14T12:29:41.417" v="14" actId="14100"/>
      <pc:docMkLst>
        <pc:docMk/>
      </pc:docMkLst>
      <pc:sldChg chg="addSp modSp mod">
        <pc:chgData name="Jonker, V.H. (Vincent)" userId="887a2ed6-de71-4631-abf0-d4c6532327f8" providerId="ADAL" clId="{D484EBC4-0F0E-E542-81D4-7EB18545B97B}" dt="2025-03-12T13:04:46.733" v="9" actId="1076"/>
        <pc:sldMkLst>
          <pc:docMk/>
          <pc:sldMk cId="1018581213" sldId="256"/>
        </pc:sldMkLst>
        <pc:spChg chg="mod">
          <ac:chgData name="Jonker, V.H. (Vincent)" userId="887a2ed6-de71-4631-abf0-d4c6532327f8" providerId="ADAL" clId="{D484EBC4-0F0E-E542-81D4-7EB18545B97B}" dt="2025-03-12T13:04:34.285" v="6" actId="1076"/>
          <ac:spMkLst>
            <pc:docMk/>
            <pc:sldMk cId="1018581213" sldId="256"/>
            <ac:spMk id="2" creationId="{41B03AFE-30E4-CC6F-8A66-444D74229BB0}"/>
          </ac:spMkLst>
        </pc:spChg>
        <pc:spChg chg="mod">
          <ac:chgData name="Jonker, V.H. (Vincent)" userId="887a2ed6-de71-4631-abf0-d4c6532327f8" providerId="ADAL" clId="{D484EBC4-0F0E-E542-81D4-7EB18545B97B}" dt="2025-03-12T13:04:43.751" v="8" actId="1076"/>
          <ac:spMkLst>
            <pc:docMk/>
            <pc:sldMk cId="1018581213" sldId="256"/>
            <ac:spMk id="3" creationId="{B410E2E0-C7D2-B818-8383-984E4C25EA94}"/>
          </ac:spMkLst>
        </pc:spChg>
        <pc:spChg chg="mod">
          <ac:chgData name="Jonker, V.H. (Vincent)" userId="887a2ed6-de71-4631-abf0-d4c6532327f8" providerId="ADAL" clId="{D484EBC4-0F0E-E542-81D4-7EB18545B97B}" dt="2025-03-12T13:04:29.319" v="5" actId="1076"/>
          <ac:spMkLst>
            <pc:docMk/>
            <pc:sldMk cId="1018581213" sldId="256"/>
            <ac:spMk id="7" creationId="{F58F0895-DE9C-173B-8F63-B6CFB8E49FC8}"/>
          </ac:spMkLst>
        </pc:spChg>
        <pc:picChg chg="add mod">
          <ac:chgData name="Jonker, V.H. (Vincent)" userId="887a2ed6-de71-4631-abf0-d4c6532327f8" providerId="ADAL" clId="{D484EBC4-0F0E-E542-81D4-7EB18545B97B}" dt="2025-03-12T13:04:46.733" v="9" actId="1076"/>
          <ac:picMkLst>
            <pc:docMk/>
            <pc:sldMk cId="1018581213" sldId="256"/>
            <ac:picMk id="4" creationId="{D33492B3-F82E-DA06-A603-EEE10B92529A}"/>
          </ac:picMkLst>
        </pc:picChg>
      </pc:sldChg>
      <pc:sldChg chg="addSp delSp modSp mod">
        <pc:chgData name="Jonker, V.H. (Vincent)" userId="887a2ed6-de71-4631-abf0-d4c6532327f8" providerId="ADAL" clId="{D484EBC4-0F0E-E542-81D4-7EB18545B97B}" dt="2025-03-14T12:29:41.417" v="14" actId="14100"/>
        <pc:sldMkLst>
          <pc:docMk/>
          <pc:sldMk cId="3450581298" sldId="267"/>
        </pc:sldMkLst>
        <pc:picChg chg="del">
          <ac:chgData name="Jonker, V.H. (Vincent)" userId="887a2ed6-de71-4631-abf0-d4c6532327f8" providerId="ADAL" clId="{D484EBC4-0F0E-E542-81D4-7EB18545B97B}" dt="2025-03-14T12:29:29.643" v="10" actId="478"/>
          <ac:picMkLst>
            <pc:docMk/>
            <pc:sldMk cId="3450581298" sldId="267"/>
            <ac:picMk id="3" creationId="{8102C4F0-7E6E-5794-D726-3D30AE5FF19D}"/>
          </ac:picMkLst>
        </pc:picChg>
        <pc:picChg chg="add mod">
          <ac:chgData name="Jonker, V.H. (Vincent)" userId="887a2ed6-de71-4631-abf0-d4c6532327f8" providerId="ADAL" clId="{D484EBC4-0F0E-E542-81D4-7EB18545B97B}" dt="2025-03-14T12:29:41.417" v="14" actId="14100"/>
          <ac:picMkLst>
            <pc:docMk/>
            <pc:sldMk cId="3450581298" sldId="267"/>
            <ac:picMk id="4" creationId="{46530768-7A27-0E48-D9BD-D08832E4DB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08005-0874-41F8-8141-0334195E2ED5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0B6B0-F17D-4F1A-A469-A7A3ABCFBD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0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0B6B0-F17D-4F1A-A469-A7A3ABCFBD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99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0B6B0-F17D-4F1A-A469-A7A3ABCFBD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83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0B6B0-F17D-4F1A-A469-A7A3ABCFBD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23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0B6B0-F17D-4F1A-A469-A7A3ABCFBD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68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0B6B0-F17D-4F1A-A469-A7A3ABCFBD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621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0B6B0-F17D-4F1A-A469-A7A3ABCFBD0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70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591C5-F575-53EE-4A48-32536F22D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5E722F-C6BF-1161-FC4C-9FED0CAAE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CCB93C-0F2C-FBCB-808D-0BF904A8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E12197-DB38-BC3A-2842-4E9038B4C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F6BEAE-C92F-7E9B-764E-CE39F31B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34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A1D14-C3F7-5B51-997B-37351781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3A6753-5C69-8D84-B7EE-F6204C33C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AFA826-4E74-26FA-367E-1A5FAF4E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58595A-7BD8-C599-5E3F-98F0A033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51417E-AD12-B7CA-F987-71D4CFDF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81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2946427-9842-F70A-CE5F-DD526B5CC2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59DE4D-A98C-3C61-F498-F9F9D1ACA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374091-E006-400F-6FFC-46C51949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3EFC4D-3CBF-1606-CA87-C32C58C6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CBD0D3-33BB-0F7C-5C08-96B5839A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40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02E7F-549F-C9A5-29A3-A9867824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38A4FB-3D11-6140-4696-189414CC9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C731AF-E6DE-831F-C151-0CF210D5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EB6A2A-58E6-61EB-1E18-E8F19D59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8D3947-8097-1D1B-6F25-8206B83B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39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2CBD1-01F9-EC59-C9C2-C4B041B6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F6F519-FB40-9E29-1905-B63131014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070BC-BCB0-D3C6-7BA0-BBAA1A5E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9EE0B8-B27E-19AF-D714-DE486127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359FE6-5296-F3AD-44A1-31E3E897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78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EAB24-9C57-9E0F-D6B1-543538E4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B3E51C-6CAA-4909-5EB1-CC406A5BB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9DC609-93DF-473A-421D-8867A2B7E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0A0087-384B-8E53-7EB6-7244F89ED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930020-9006-2D57-184E-F2388440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8DDF72-A815-4D90-49E4-C0ADED3A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49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1355A-7830-1A03-C706-F3341CE0B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62C799-3F26-8C9E-11D3-8725DDE9D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48CAD2-DD9D-D8C3-8163-35C374E0E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6A64EC5-324B-67BC-AF5E-45CFE24E2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EC4E656-AD8F-55B4-EE47-A25ECE909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28AFDDD-1769-5D97-93B9-502A3D13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B6B3A95-010F-2B5F-8DD9-ADF0B7C2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F11A13B-6DFC-28B7-D847-E0B0D365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6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A7CD4-F2BE-24FE-47A3-5530A49A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43356C-B384-D5EF-91E0-6BC50DC93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AA7B3A7-1D2A-C9A6-401C-D76645A8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3CBE21-1409-7061-D53B-6AA3D3D0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11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32BD19-498C-7CB6-8924-684E8807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BC3E39-941D-7C39-BB42-88CEC563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5B14CF-5BBF-D18B-736B-F5CD109E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13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2EB03-DBCE-D1CA-F776-B496537A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4689D9-F545-8013-F977-4FB4F460C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78AF90-33F7-F5DC-130E-01FBA4189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7BA8BA-5EBC-5DAF-AD87-F7C4C6F3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7D0362-59D3-2FB2-C664-59169CA0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355DFD-2789-6174-4FBE-525591E3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35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DC001-5458-5771-FB99-B753DC15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6EDAA88-F950-DBC1-2087-777E60C1C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290C90-E43D-4AFD-C4D2-97E92394D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0DE137-41BC-8D6D-4E78-6BE2AFC1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76F826-C17C-FF98-5831-6D18D74B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DA0F27-EB3C-D425-9ACC-5439FEEC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59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CBB9E-4595-6CE7-678C-9A6D8B6A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B0AE9F-EBD8-526B-C970-FF04E21A3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CF1C5D-C50C-5D08-D3AA-079E17B74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581AB-D847-4497-A1D9-68341D692B90}" type="datetimeFigureOut">
              <a:rPr lang="nl-NL" smtClean="0"/>
              <a:t>12-03-2025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8653A8-7C25-76B0-F810-B21184DAF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68BD67-86CC-91DE-1289-24245C617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791AD-0352-40BF-A57C-F40D9F2E74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7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0">
            <a:extLst>
              <a:ext uri="{FF2B5EF4-FFF2-40B4-BE49-F238E27FC236}">
                <a16:creationId xmlns:a16="http://schemas.microsoft.com/office/drawing/2014/main" id="{F58F0895-DE9C-173B-8F63-B6CFB8E49FC8}"/>
              </a:ext>
            </a:extLst>
          </p:cNvPr>
          <p:cNvSpPr txBox="1"/>
          <p:nvPr/>
        </p:nvSpPr>
        <p:spPr>
          <a:xfrm>
            <a:off x="3664316" y="1158380"/>
            <a:ext cx="4863355" cy="602457"/>
          </a:xfrm>
          <a:prstGeom prst="rect">
            <a:avLst/>
          </a:prstGeom>
          <a:solidFill>
            <a:srgbClr val="FF3300"/>
          </a:solidFill>
          <a:ln w="6350">
            <a:solidFill>
              <a:srgbClr val="FF33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B03AFE-30E4-CC6F-8A66-444D74229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0440" y="1057363"/>
            <a:ext cx="6831106" cy="804490"/>
          </a:xfrm>
        </p:spPr>
        <p:txBody>
          <a:bodyPr>
            <a:no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GROEP 1 EN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410E2E0-C7D2-B818-8383-984E4C25E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26459"/>
            <a:ext cx="12012705" cy="2402541"/>
          </a:xfrm>
        </p:spPr>
        <p:txBody>
          <a:bodyPr>
            <a:normAutofit/>
          </a:bodyPr>
          <a:lstStyle/>
          <a:p>
            <a:endParaRPr lang="nl-NL" sz="4000" b="1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r>
              <a:rPr lang="nl-NL" sz="4400" b="1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Het Verhaal van </a:t>
            </a:r>
          </a:p>
          <a:p>
            <a:r>
              <a:rPr lang="nl-NL" sz="4400" b="1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Olifant, Muis, Konijn en Robin</a:t>
            </a:r>
          </a:p>
          <a:p>
            <a:endParaRPr lang="nl-NL" sz="4000" b="1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84E15E7-FC11-09AB-9182-066B88A5ACF5}"/>
              </a:ext>
            </a:extLst>
          </p:cNvPr>
          <p:cNvSpPr txBox="1"/>
          <p:nvPr/>
        </p:nvSpPr>
        <p:spPr>
          <a:xfrm>
            <a:off x="0" y="291867"/>
            <a:ext cx="12192000" cy="972156"/>
          </a:xfrm>
          <a:prstGeom prst="rect">
            <a:avLst/>
          </a:prstGeom>
          <a:solidFill>
            <a:srgbClr val="00B0F0"/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5400" b="1" dirty="0">
                <a:solidFill>
                  <a:srgbClr val="FFFFFF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GROTE REKENDAG </a:t>
            </a:r>
            <a:r>
              <a:rPr lang="nl-NL" sz="5400" b="1" dirty="0">
                <a:solidFill>
                  <a:srgbClr val="FFFFFF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| 19 MAART 2025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3492B3-F82E-DA06-A603-EEE10B92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646" y="3269958"/>
            <a:ext cx="7772400" cy="43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1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E363F88-0040-F295-6AEC-E19B68340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" y="0"/>
            <a:ext cx="11042904" cy="68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2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80231C2-E545-060F-0908-8506F0D6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8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0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F27E912-4137-A60F-79E7-738A22477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6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5BBD7D4-96F9-C58D-BC08-6810A1953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8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F6B16F-6B62-3F0A-3182-8AA8B9D4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konijn, zoogdier, clipart&#10;&#10;Door AI gegenereerde inhoud is mogelijk onjuist.">
            <a:extLst>
              <a:ext uri="{FF2B5EF4-FFF2-40B4-BE49-F238E27FC236}">
                <a16:creationId xmlns:a16="http://schemas.microsoft.com/office/drawing/2014/main" id="{46530768-7A27-0E48-D9BD-D08832E4D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6" y="0"/>
            <a:ext cx="11795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1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A7554A2-3E23-42A7-F408-954C6D99D2A9}"/>
              </a:ext>
            </a:extLst>
          </p:cNvPr>
          <p:cNvSpPr txBox="1"/>
          <p:nvPr/>
        </p:nvSpPr>
        <p:spPr>
          <a:xfrm>
            <a:off x="1576552" y="46560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19F392-5919-ABDC-7A2B-E35916FC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54"/>
            <a:ext cx="12212532" cy="68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E0082-26E7-5F87-86B2-3D5FD317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verhaal van Olifant, Muis, Konijn en Robin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53D5CD-0BE7-2E4B-E1E5-CF5DCE1DC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Het verhaal begint op dia 5.</a:t>
            </a:r>
          </a:p>
          <a:p>
            <a:endParaRPr lang="nl-NL"/>
          </a:p>
          <a:p>
            <a:r>
              <a:rPr lang="nl-NL"/>
              <a:t>Alle tekst van het verhaal is ook per dia te zien.</a:t>
            </a:r>
          </a:p>
          <a:p>
            <a:endParaRPr lang="nl-NL"/>
          </a:p>
          <a:p>
            <a:r>
              <a:rPr lang="nl-NL"/>
              <a:t>Dia</a:t>
            </a:r>
            <a:r>
              <a:rPr lang="nl-NL">
                <a:effectLst/>
                <a:ea typeface="Calibri" panose="020F0502020204030204" pitchFamily="34" charset="0"/>
              </a:rPr>
              <a:t> 13 t/m 16 kunnen gebruikt worden bij de afsluiting.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829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8FADF-C409-D983-C32D-4D818D1D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Setting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8BD081-F9ED-7A21-D6E4-9E7ABB37F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nl-NL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entraal is een verdeeltafel of verdeelkleed, in vier vakken.</a:t>
            </a:r>
          </a:p>
          <a:p>
            <a:pPr>
              <a:lnSpc>
                <a:spcPct val="107000"/>
              </a:lnSpc>
            </a:pPr>
            <a:r>
              <a:rPr lang="nl-NL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 verdeeltafel of het verdeelkleed speelt de hele ochtend een centrale rol:</a:t>
            </a:r>
          </a:p>
          <a:p>
            <a:pPr lvl="1">
              <a:lnSpc>
                <a:spcPct val="107000"/>
              </a:lnSpc>
            </a:pPr>
            <a:r>
              <a:rPr lang="nl-NL">
                <a:effectLst/>
                <a:ea typeface="Calibri" panose="020F0502020204030204" pitchFamily="34" charset="0"/>
              </a:rPr>
              <a:t>hoort bij het verhaal</a:t>
            </a:r>
          </a:p>
          <a:p>
            <a:pPr lvl="1">
              <a:lnSpc>
                <a:spcPct val="107000"/>
              </a:lnSpc>
            </a:pPr>
            <a:r>
              <a:rPr lang="nl-NL">
                <a:effectLst/>
                <a:ea typeface="Calibri" panose="020F0502020204030204" pitchFamily="34" charset="0"/>
              </a:rPr>
              <a:t>de vier hoofdpersonen zijn vier 'poppen/figuren' op deze tafel</a:t>
            </a:r>
          </a:p>
          <a:p>
            <a:pPr lvl="1">
              <a:lnSpc>
                <a:spcPct val="107000"/>
              </a:lnSpc>
            </a:pPr>
            <a:r>
              <a:rPr lang="nl-NL">
                <a:effectLst/>
                <a:ea typeface="Calibri" panose="020F0502020204030204" pitchFamily="34" charset="0"/>
              </a:rPr>
              <a:t>resultaten (bijv. vier keer een representatie van 10 in de vier vakken) worden verzameld op deze tafel</a:t>
            </a:r>
          </a:p>
          <a:p>
            <a:pPr lvl="1">
              <a:lnSpc>
                <a:spcPct val="107000"/>
              </a:lnSpc>
            </a:pPr>
            <a:r>
              <a:rPr lang="nl-NL">
                <a:effectLst/>
                <a:ea typeface="Calibri" panose="020F0502020204030204" pitchFamily="34" charset="0"/>
              </a:rPr>
              <a:t>bij de afsluiting  bekijk je samen nog een keer wat er allemaal gebeurd is tijdens de Grote Rekendag</a:t>
            </a:r>
          </a:p>
        </p:txBody>
      </p:sp>
    </p:spTree>
    <p:extLst>
      <p:ext uri="{BB962C8B-B14F-4D97-AF65-F5344CB8AC3E}">
        <p14:creationId xmlns:p14="http://schemas.microsoft.com/office/powerpoint/2010/main" val="140989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FD385-20FC-A0D8-7E11-741DA28B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Didactiek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BD3338-D2C3-4DC1-8B87-82EB9FF26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Het verhaal is een sterke context voor Eerlijk Delen</a:t>
            </a:r>
          </a:p>
          <a:p>
            <a:r>
              <a:rPr lang="nl-NL"/>
              <a:t>Presenteer het verhaal ook echt op de tafel of op het kleed</a:t>
            </a:r>
          </a:p>
          <a:p>
            <a:r>
              <a:rPr lang="nl-NL"/>
              <a:t>Betrek alle kinderen er bij</a:t>
            </a:r>
          </a:p>
        </p:txBody>
      </p:sp>
    </p:spTree>
    <p:extLst>
      <p:ext uri="{BB962C8B-B14F-4D97-AF65-F5344CB8AC3E}">
        <p14:creationId xmlns:p14="http://schemas.microsoft.com/office/powerpoint/2010/main" val="421557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68C5526-CA35-FE50-2709-0CEEE061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8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92E1438-65FD-392D-710F-6AEF0C9E6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4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7519866-AFEE-F701-FA74-BACF6913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75008" cy="68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6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2BD59BF-0128-59EA-776C-3284C17E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82272" cy="66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8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F555FF2-8B9C-0989-A812-AFE76FB71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" y="0"/>
            <a:ext cx="11652504" cy="688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732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DC0E81E28FA54C9D603190FF44D56E" ma:contentTypeVersion="12" ma:contentTypeDescription="Een nieuw document maken." ma:contentTypeScope="" ma:versionID="d52ecec87203e6220bfc100850ca8172">
  <xsd:schema xmlns:xsd="http://www.w3.org/2001/XMLSchema" xmlns:xs="http://www.w3.org/2001/XMLSchema" xmlns:p="http://schemas.microsoft.com/office/2006/metadata/properties" xmlns:ns2="5f67e5f0-edf3-4b6b-bb93-923783438474" xmlns:ns3="980cc6a8-7f86-4de7-8473-b52953025f54" targetNamespace="http://schemas.microsoft.com/office/2006/metadata/properties" ma:root="true" ma:fieldsID="815134eba746519ddabc3cd63308c00f" ns2:_="" ns3:_="">
    <xsd:import namespace="5f67e5f0-edf3-4b6b-bb93-923783438474"/>
    <xsd:import namespace="980cc6a8-7f86-4de7-8473-b52953025f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7e5f0-edf3-4b6b-bb93-9237834384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cc6a8-7f86-4de7-8473-b52953025f5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bc5228e-4470-4d09-98f7-68d1bf1ffbf5}" ma:internalName="TaxCatchAll" ma:showField="CatchAllData" ma:web="980cc6a8-7f86-4de7-8473-b52953025f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67e5f0-edf3-4b6b-bb93-923783438474">
      <Terms xmlns="http://schemas.microsoft.com/office/infopath/2007/PartnerControls"/>
    </lcf76f155ced4ddcb4097134ff3c332f>
    <TaxCatchAll xmlns="980cc6a8-7f86-4de7-8473-b52953025f54" xsi:nil="true"/>
  </documentManagement>
</p:properties>
</file>

<file path=customXml/itemProps1.xml><?xml version="1.0" encoding="utf-8"?>
<ds:datastoreItem xmlns:ds="http://schemas.openxmlformats.org/officeDocument/2006/customXml" ds:itemID="{07532DC6-536C-4E0E-B480-6D43EF47A0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9C1F4-B53A-4BC6-8C26-FC2278434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67e5f0-edf3-4b6b-bb93-923783438474"/>
    <ds:schemaRef ds:uri="980cc6a8-7f86-4de7-8473-b52953025f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A0FD1F-A4E0-4D1D-9ED8-A0D5926C3D31}">
  <ds:schemaRefs>
    <ds:schemaRef ds:uri="http://schemas.microsoft.com/office/2006/documentManagement/types"/>
    <ds:schemaRef ds:uri="980cc6a8-7f86-4de7-8473-b52953025f54"/>
    <ds:schemaRef ds:uri="http://www.w3.org/XML/1998/namespace"/>
    <ds:schemaRef ds:uri="http://schemas.microsoft.com/office/infopath/2007/PartnerControls"/>
    <ds:schemaRef ds:uri="http://purl.org/dc/terms/"/>
    <ds:schemaRef ds:uri="5f67e5f0-edf3-4b6b-bb93-923783438474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175</Words>
  <Application>Microsoft Macintosh PowerPoint</Application>
  <PresentationFormat>Breedbeeld</PresentationFormat>
  <Paragraphs>29</Paragraphs>
  <Slides>16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Bahnschrift</vt:lpstr>
      <vt:lpstr>Calibri</vt:lpstr>
      <vt:lpstr>WordVisi_MSFontService</vt:lpstr>
      <vt:lpstr>Kantoorthema</vt:lpstr>
      <vt:lpstr>GROEP 1 EN 2</vt:lpstr>
      <vt:lpstr>Het verhaal van Olifant, Muis, Konijn en Robin</vt:lpstr>
      <vt:lpstr>Setting</vt:lpstr>
      <vt:lpstr>Didactiek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Eerlijk delen</dc:title>
  <dc:creator>Annette Markusse</dc:creator>
  <cp:lastModifiedBy>Jonker, V.H. (Vincent)</cp:lastModifiedBy>
  <cp:revision>6</cp:revision>
  <dcterms:created xsi:type="dcterms:W3CDTF">2024-04-10T10:48:12Z</dcterms:created>
  <dcterms:modified xsi:type="dcterms:W3CDTF">2025-03-14T12:29:43Z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0x010100C7DC0E81E28FA54C9D603190FF44D56E</vt:lpwstr>
  </property>
  <property fmtid="{D5CDD505-2E9C-101B-9397-08002B2CF9AE}" pid="3" name="MediaServiceImageTags">
    <vt:lpwstr/>
  </property>
</Properties>
</file>